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 id="2147483751" r:id="rId2"/>
    <p:sldMasterId id="2147483763" r:id="rId3"/>
    <p:sldMasterId id="2147483775" r:id="rId4"/>
    <p:sldMasterId id="2147483787" r:id="rId5"/>
    <p:sldMasterId id="2147483841" r:id="rId6"/>
  </p:sldMasterIdLst>
  <p:notesMasterIdLst>
    <p:notesMasterId r:id="rId64"/>
  </p:notesMasterIdLst>
  <p:handoutMasterIdLst>
    <p:handoutMasterId r:id="rId65"/>
  </p:handoutMasterIdLst>
  <p:sldIdLst>
    <p:sldId id="360" r:id="rId7"/>
    <p:sldId id="364" r:id="rId8"/>
    <p:sldId id="373" r:id="rId9"/>
    <p:sldId id="417" r:id="rId10"/>
    <p:sldId id="418" r:id="rId11"/>
    <p:sldId id="419" r:id="rId12"/>
    <p:sldId id="420" r:id="rId13"/>
    <p:sldId id="433" r:id="rId14"/>
    <p:sldId id="434" r:id="rId15"/>
    <p:sldId id="435" r:id="rId16"/>
    <p:sldId id="436" r:id="rId17"/>
    <p:sldId id="416" r:id="rId18"/>
    <p:sldId id="423" r:id="rId19"/>
    <p:sldId id="425" r:id="rId20"/>
    <p:sldId id="424" r:id="rId21"/>
    <p:sldId id="461" r:id="rId22"/>
    <p:sldId id="465" r:id="rId23"/>
    <p:sldId id="463" r:id="rId24"/>
    <p:sldId id="466" r:id="rId25"/>
    <p:sldId id="389" r:id="rId26"/>
    <p:sldId id="391" r:id="rId27"/>
    <p:sldId id="390" r:id="rId28"/>
    <p:sldId id="392" r:id="rId29"/>
    <p:sldId id="438" r:id="rId30"/>
    <p:sldId id="439" r:id="rId31"/>
    <p:sldId id="370" r:id="rId32"/>
    <p:sldId id="468" r:id="rId33"/>
    <p:sldId id="426" r:id="rId34"/>
    <p:sldId id="427" r:id="rId35"/>
    <p:sldId id="428" r:id="rId36"/>
    <p:sldId id="469" r:id="rId37"/>
    <p:sldId id="470" r:id="rId38"/>
    <p:sldId id="387" r:id="rId39"/>
    <p:sldId id="447" r:id="rId40"/>
    <p:sldId id="429" r:id="rId41"/>
    <p:sldId id="453" r:id="rId42"/>
    <p:sldId id="431" r:id="rId43"/>
    <p:sldId id="443" r:id="rId44"/>
    <p:sldId id="446" r:id="rId45"/>
    <p:sldId id="444" r:id="rId46"/>
    <p:sldId id="452" r:id="rId47"/>
    <p:sldId id="441" r:id="rId48"/>
    <p:sldId id="432" r:id="rId49"/>
    <p:sldId id="395" r:id="rId50"/>
    <p:sldId id="448" r:id="rId51"/>
    <p:sldId id="449" r:id="rId52"/>
    <p:sldId id="451" r:id="rId53"/>
    <p:sldId id="450" r:id="rId54"/>
    <p:sldId id="398" r:id="rId55"/>
    <p:sldId id="414" r:id="rId56"/>
    <p:sldId id="456" r:id="rId57"/>
    <p:sldId id="400" r:id="rId58"/>
    <p:sldId id="376" r:id="rId59"/>
    <p:sldId id="405" r:id="rId60"/>
    <p:sldId id="458" r:id="rId61"/>
    <p:sldId id="460" r:id="rId62"/>
    <p:sldId id="459" r:id="rId63"/>
  </p:sldIdLst>
  <p:sldSz cx="9144000" cy="6858000" type="screen4x3"/>
  <p:notesSz cx="6858000" cy="9144000"/>
  <p:custShowLst>
    <p:custShow name="warm" id="0">
      <p:sldLst/>
    </p:custShow>
    <p:custShow name="ahamyate bm" id="1">
      <p:sldLst/>
    </p:custShow>
    <p:custShow name="good pos" id="2">
      <p:sldLst/>
    </p:custShow>
    <p:custShow name="clostrum" id="3">
      <p:sldLst/>
    </p:custShow>
    <p:custShow name="bavare ghalat" id="4">
      <p:sldLst/>
    </p:custShow>
    <p:custShow name="saate ava3" id="5">
      <p:sldLst/>
    </p:custShow>
    <p:custShow name="rom" id="6">
      <p:sldLst/>
    </p:custShow>
    <p:custShow name="taghaza" id="7">
      <p:sldLst/>
    </p:custShow>
    <p:custShow name="Custom Show 12ahesh" id="8">
      <p:sldLst/>
    </p:custShow>
    <p:custShow name="bre" id="9">
      <p:sldLst/>
    </p:custShow>
    <p:custShow name="key point" id="10">
      <p:sldLst>
        <p:sld r:id="rId39"/>
      </p:sldLst>
    </p:custShow>
    <p:custShow name="مشفزا" id="11">
      <p:sldLst/>
    </p:custShow>
    <p:custShow name="breast sup" id="12">
      <p:sldLst>
        <p:sld r:id="rId50"/>
      </p:sldLst>
    </p:custShow>
    <p:custShow name="aid" id="13">
      <p:sldLst>
        <p:sld r:id="rId58"/>
      </p:sldLst>
    </p:custShow>
    <p:custShow name="ibfat" id="14">
      <p:sldLst>
        <p:sld r:id="rId60"/>
      </p:sldLst>
    </p:custShow>
    <p:custShow name="latch" id="15">
      <p:sldLst/>
    </p:custShow>
    <p:custShow name="posi" id="16">
      <p:sldLst>
        <p:sld r:id="rId20"/>
        <p:sld r:id="rId21"/>
      </p:sldLst>
    </p:custShow>
    <p:custShow name="flat on back" id="17">
      <p:sldLst>
        <p:sld r:id="rId17"/>
        <p:sld r:id="rId18"/>
      </p:sldLst>
    </p:custShow>
    <p:custShow name="pahlu" id="18">
      <p:sldLst>
        <p:sld r:id="rId16"/>
      </p:sldLst>
    </p:custShow>
    <p:custShow name="cradle" id="19">
      <p:sldLst>
        <p:sld r:id="rId26"/>
      </p:sldLst>
    </p:custShow>
    <p:custShow name="croos" id="20">
      <p:sldLst>
        <p:sld r:id="rId27"/>
      </p:sldLst>
    </p:custShow>
    <p:custShow name="under" id="21">
      <p:sldLst>
        <p:sld r:id="rId28"/>
      </p:sldLst>
    </p:custShow>
    <p:custShow name="side" id="22">
      <p:sldLst>
        <p:sld r:id="rId29"/>
      </p:sldLst>
    </p:custShow>
    <p:custShow name="پرهیز  در طی" id="23">
      <p:sldLst>
        <p:sld r:id="rId41"/>
      </p:sldLst>
    </p:custShow>
    <p:custShow name="صندلی" id="24">
      <p:sldLst>
        <p:sld r:id="rId14"/>
      </p:sldLst>
    </p:custShow>
    <p:custShow name="نشسته" id="25">
      <p:sldLst>
        <p:sld r:id="rId15"/>
      </p:sldLst>
    </p:custShow>
    <p:custShow name="پشت" id="26">
      <p:sldLst>
        <p:sld r:id="rId30"/>
      </p:sldLst>
    </p:custShow>
    <p:custShow name="نشستهوو" id="27">
      <p:sldLst>
        <p:sld r:id="rId31"/>
      </p:sldLst>
    </p:custShow>
    <p:custShow name="نکات کلیدی" id="28">
      <p:sldLst>
        <p:sld r:id="rId39"/>
      </p:sldLst>
    </p:custShow>
    <p:custShow name="پستان حمایت" id="29">
      <p:sldLst>
        <p:sld r:id="rId49"/>
        <p:sld r:id="rId50"/>
      </p:sldLst>
    </p:custShow>
    <p:custShow name="Custom Show 1حمایییییییت" id="30">
      <p:sldLst>
        <p:sld r:id="rId43"/>
      </p:sldLst>
    </p:custShow>
    <p:custShow name="حوله" id="31">
      <p:sldLst>
        <p:sld r:id="rId48"/>
      </p:sldLst>
    </p:custShow>
    <p:custShow name="گرفتن" id="32">
      <p:sldLst>
        <p:sld r:id="rId44"/>
        <p:sld r:id="rId45"/>
        <p:sld r:id="rId46"/>
      </p:sldLst>
    </p:custShow>
    <p:custShow name="قلب موفق" id="33">
      <p:sldLst>
        <p:sld r:id="rId40"/>
        <p:sld r:id="rId41"/>
      </p:sldLst>
    </p:custShow>
    <p:custShow name="بینی" id="34">
      <p:sldLst>
        <p:sld r:id="rId51"/>
      </p:sldLst>
    </p:custShow>
    <p:custShow name="دهان" id="35">
      <p:sldLst>
        <p:sld r:id="rId52"/>
      </p:sldLst>
    </p:custShow>
    <p:custShow name="lip smacking" id="36">
      <p:sldLst>
        <p:sld r:id="rId53"/>
      </p:sldLst>
    </p:custShow>
    <p:custShow name="123" id="37">
      <p:sldLst>
        <p:sld r:id="rId47"/>
      </p:sldLst>
    </p:custShow>
    <p:custShow name="بلع" id="38">
      <p:sldLst>
        <p:sld r:id="rId54"/>
      </p:sldLst>
    </p:custShow>
    <p:custShow name="good latch on" id="39">
      <p:sldLst>
        <p:sld r:id="rId41"/>
      </p:sldLst>
    </p:custShow>
    <p:custShow name="good lo" id="40">
      <p:sldLst>
        <p:sld r:id="rId40"/>
        <p:sld r:id="rId41"/>
      </p:sldLst>
    </p:custShow>
    <p:custShow name="avoid" id="41">
      <p:sldLst>
        <p:sld r:id="rId42"/>
      </p:sldLst>
    </p:custShow>
  </p:custShowLst>
  <p:defaultTextStyle>
    <a:defPPr>
      <a:defRPr lang="fa-I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سبک متوسط 2 - آکسان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5413" autoAdjust="0"/>
    <p:restoredTop sz="87189" autoAdjust="0"/>
  </p:normalViewPr>
  <p:slideViewPr>
    <p:cSldViewPr>
      <p:cViewPr varScale="1">
        <p:scale>
          <a:sx n="65" d="100"/>
          <a:sy n="65" d="100"/>
        </p:scale>
        <p:origin x="894" y="66"/>
      </p:cViewPr>
      <p:guideLst>
        <p:guide orient="horz" pos="2160"/>
        <p:guide pos="2880"/>
      </p:guideLst>
    </p:cSldViewPr>
  </p:slideViewPr>
  <p:outlineViewPr>
    <p:cViewPr>
      <p:scale>
        <a:sx n="33" d="100"/>
        <a:sy n="33" d="100"/>
      </p:scale>
      <p:origin x="36" y="0"/>
    </p:cViewPr>
  </p:outlineViewPr>
  <p:notesTextViewPr>
    <p:cViewPr>
      <p:scale>
        <a:sx n="100" d="100"/>
        <a:sy n="100" d="100"/>
      </p:scale>
      <p:origin x="0" y="0"/>
    </p:cViewPr>
  </p:notesTextViewPr>
  <p:sorterViewPr>
    <p:cViewPr>
      <p:scale>
        <a:sx n="125" d="100"/>
        <a:sy n="125" d="100"/>
      </p:scale>
      <p:origin x="0" y="92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diagrams/_rels/data2.xml.rels><?xml version="1.0" encoding="UTF-8" standalone="yes"?>
<Relationships xmlns="http://schemas.openxmlformats.org/package/2006/relationships"><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C4C769-1628-48DC-AFD5-17445118816A}"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F79878BD-BF79-4113-93C1-491FC2CC98D6}">
      <dgm:prSet custT="1"/>
      <dgm:spPr/>
      <dgm:t>
        <a:bodyPr/>
        <a:lstStyle/>
        <a:p>
          <a:pPr algn="ctr" rtl="1"/>
          <a:r>
            <a:rPr lang="fa-IR" sz="4400" b="1" dirty="0" smtClean="0">
              <a:cs typeface="B Nazanin" panose="00000400000000000000" pitchFamily="2" charset="-78"/>
            </a:rPr>
            <a:t>برنامه دوره آموزشی مشاور شیردهی</a:t>
          </a:r>
          <a:endParaRPr lang="en-US" sz="4400" dirty="0">
            <a:cs typeface="B Nazanin" panose="00000400000000000000" pitchFamily="2" charset="-78"/>
          </a:endParaRPr>
        </a:p>
      </dgm:t>
    </dgm:pt>
    <dgm:pt modelId="{4C59332D-AF80-4E88-AAAA-5D6254AE0479}" type="parTrans" cxnId="{5743146A-ADFC-4F8A-99B3-AE81DE7C0A07}">
      <dgm:prSet/>
      <dgm:spPr/>
      <dgm:t>
        <a:bodyPr/>
        <a:lstStyle/>
        <a:p>
          <a:endParaRPr lang="en-US"/>
        </a:p>
      </dgm:t>
    </dgm:pt>
    <dgm:pt modelId="{87C10D42-3E42-427E-BFCC-DD75B8AA3307}" type="sibTrans" cxnId="{5743146A-ADFC-4F8A-99B3-AE81DE7C0A07}">
      <dgm:prSet/>
      <dgm:spPr/>
      <dgm:t>
        <a:bodyPr/>
        <a:lstStyle/>
        <a:p>
          <a:endParaRPr lang="en-US"/>
        </a:p>
      </dgm:t>
    </dgm:pt>
    <dgm:pt modelId="{E8D8B33F-7EA5-4BFA-927F-01950959E767}" type="pres">
      <dgm:prSet presAssocID="{75C4C769-1628-48DC-AFD5-17445118816A}" presName="linear" presStyleCnt="0">
        <dgm:presLayoutVars>
          <dgm:animLvl val="lvl"/>
          <dgm:resizeHandles val="exact"/>
        </dgm:presLayoutVars>
      </dgm:prSet>
      <dgm:spPr/>
      <dgm:t>
        <a:bodyPr/>
        <a:lstStyle/>
        <a:p>
          <a:endParaRPr lang="en-US"/>
        </a:p>
      </dgm:t>
    </dgm:pt>
    <dgm:pt modelId="{FAA3A310-BB5D-49EF-9F8C-2FDE90837BA8}" type="pres">
      <dgm:prSet presAssocID="{F79878BD-BF79-4113-93C1-491FC2CC98D6}" presName="parentText" presStyleLbl="node1" presStyleIdx="0" presStyleCnt="1" custLinFactNeighborY="10029">
        <dgm:presLayoutVars>
          <dgm:chMax val="0"/>
          <dgm:bulletEnabled val="1"/>
        </dgm:presLayoutVars>
      </dgm:prSet>
      <dgm:spPr/>
      <dgm:t>
        <a:bodyPr/>
        <a:lstStyle/>
        <a:p>
          <a:endParaRPr lang="en-US"/>
        </a:p>
      </dgm:t>
    </dgm:pt>
  </dgm:ptLst>
  <dgm:cxnLst>
    <dgm:cxn modelId="{5743146A-ADFC-4F8A-99B3-AE81DE7C0A07}" srcId="{75C4C769-1628-48DC-AFD5-17445118816A}" destId="{F79878BD-BF79-4113-93C1-491FC2CC98D6}" srcOrd="0" destOrd="0" parTransId="{4C59332D-AF80-4E88-AAAA-5D6254AE0479}" sibTransId="{87C10D42-3E42-427E-BFCC-DD75B8AA3307}"/>
    <dgm:cxn modelId="{888F8C0D-1E46-45F8-8AAF-FE64DD0D7C3D}" type="presOf" srcId="{75C4C769-1628-48DC-AFD5-17445118816A}" destId="{E8D8B33F-7EA5-4BFA-927F-01950959E767}" srcOrd="0" destOrd="0" presId="urn:microsoft.com/office/officeart/2005/8/layout/vList2"/>
    <dgm:cxn modelId="{B00C9C68-188F-4ED4-AE10-5EB4377A3B0F}" type="presOf" srcId="{F79878BD-BF79-4113-93C1-491FC2CC98D6}" destId="{FAA3A310-BB5D-49EF-9F8C-2FDE90837BA8}" srcOrd="0" destOrd="0" presId="urn:microsoft.com/office/officeart/2005/8/layout/vList2"/>
    <dgm:cxn modelId="{AC33D3A3-6A5F-45B0-82B4-801E8AB6AA96}" type="presParOf" srcId="{E8D8B33F-7EA5-4BFA-927F-01950959E767}" destId="{FAA3A310-BB5D-49EF-9F8C-2FDE90837BA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87053F-5096-4BF0-B1F7-C99A07AC8C8E}" type="doc">
      <dgm:prSet loTypeId="urn:microsoft.com/office/officeart/2005/8/layout/vList2" loCatId="list" qsTypeId="urn:microsoft.com/office/officeart/2005/8/quickstyle/simple2" qsCatId="simple" csTypeId="urn:microsoft.com/office/officeart/2005/8/colors/accent3_3" csCatId="accent3" phldr="1"/>
      <dgm:spPr/>
      <dgm:t>
        <a:bodyPr/>
        <a:lstStyle/>
        <a:p>
          <a:endParaRPr lang="en-US"/>
        </a:p>
      </dgm:t>
    </dgm:pt>
    <dgm:pt modelId="{A688BD9D-D04B-4374-A328-9F4942BF0A9F}">
      <dgm:prSet custT="1"/>
      <dgm:spPr/>
      <dgm:t>
        <a:bodyPr/>
        <a:lstStyle/>
        <a:p>
          <a:pPr algn="ctr" rtl="1">
            <a:lnSpc>
              <a:spcPct val="100000"/>
            </a:lnSpc>
          </a:pPr>
          <a:r>
            <a:rPr lang="fa-IR" sz="4000" b="1" dirty="0" smtClean="0">
              <a:effectLst>
                <a:outerShdw blurRad="38100" dist="38100" dir="2700000" algn="tl">
                  <a:srgbClr val="000000">
                    <a:alpha val="43137"/>
                  </a:srgbClr>
                </a:outerShdw>
              </a:effectLst>
              <a:cs typeface="B Nazanin" panose="00000400000000000000" pitchFamily="2" charset="-78"/>
            </a:rPr>
            <a:t> شیردهی در وضعیت بیولژیک </a:t>
          </a:r>
        </a:p>
        <a:p>
          <a:pPr algn="ctr" rtl="1">
            <a:lnSpc>
              <a:spcPct val="100000"/>
            </a:lnSpc>
          </a:pPr>
          <a:r>
            <a:rPr lang="en-US" sz="3600" b="1" dirty="0" smtClean="0">
              <a:effectLst>
                <a:outerShdw blurRad="38100" dist="38100" dir="2700000" algn="tl">
                  <a:srgbClr val="000000">
                    <a:alpha val="43137"/>
                  </a:srgbClr>
                </a:outerShdw>
              </a:effectLst>
              <a:cs typeface="B Nazanin" panose="00000400000000000000" pitchFamily="2" charset="-78"/>
            </a:rPr>
            <a:t>Biological nurturing</a:t>
          </a:r>
          <a:endParaRPr lang="en-US" sz="3600" b="1" dirty="0">
            <a:effectLst>
              <a:outerShdw blurRad="38100" dist="38100" dir="2700000" algn="tl">
                <a:srgbClr val="000000">
                  <a:alpha val="43137"/>
                </a:srgbClr>
              </a:outerShdw>
            </a:effectLst>
            <a:cs typeface="B Nazanin" panose="00000400000000000000" pitchFamily="2" charset="-78"/>
          </a:endParaRPr>
        </a:p>
      </dgm:t>
    </dgm:pt>
    <dgm:pt modelId="{199D2A9D-C622-4967-A661-57F352F819DC}" type="parTrans" cxnId="{3B2C293C-A736-4398-9503-ACD26EF9BFA3}">
      <dgm:prSet/>
      <dgm:spPr/>
      <dgm:t>
        <a:bodyPr/>
        <a:lstStyle/>
        <a:p>
          <a:endParaRPr lang="en-US" sz="3600"/>
        </a:p>
      </dgm:t>
    </dgm:pt>
    <dgm:pt modelId="{7A7CBE21-2B9F-44BE-A3CD-556426ACFAB7}" type="sibTrans" cxnId="{3B2C293C-A736-4398-9503-ACD26EF9BFA3}">
      <dgm:prSet/>
      <dgm:spPr/>
      <dgm:t>
        <a:bodyPr/>
        <a:lstStyle/>
        <a:p>
          <a:endParaRPr lang="en-US" sz="3600"/>
        </a:p>
      </dgm:t>
    </dgm:pt>
    <dgm:pt modelId="{83358AC8-B839-4C0E-B0F1-6CF6FDB0C190}" type="pres">
      <dgm:prSet presAssocID="{FC87053F-5096-4BF0-B1F7-C99A07AC8C8E}" presName="linear" presStyleCnt="0">
        <dgm:presLayoutVars>
          <dgm:animLvl val="lvl"/>
          <dgm:resizeHandles val="exact"/>
        </dgm:presLayoutVars>
      </dgm:prSet>
      <dgm:spPr/>
      <dgm:t>
        <a:bodyPr/>
        <a:lstStyle/>
        <a:p>
          <a:endParaRPr lang="en-US"/>
        </a:p>
      </dgm:t>
    </dgm:pt>
    <dgm:pt modelId="{08E944E7-4EE3-43FB-88F3-2D07A7F4E7BB}" type="pres">
      <dgm:prSet presAssocID="{A688BD9D-D04B-4374-A328-9F4942BF0A9F}" presName="parentText" presStyleLbl="node1" presStyleIdx="0" presStyleCnt="1" custScaleY="316340" custLinFactNeighborX="1029" custLinFactNeighborY="-5353">
        <dgm:presLayoutVars>
          <dgm:chMax val="0"/>
          <dgm:bulletEnabled val="1"/>
        </dgm:presLayoutVars>
      </dgm:prSet>
      <dgm:spPr/>
      <dgm:t>
        <a:bodyPr/>
        <a:lstStyle/>
        <a:p>
          <a:endParaRPr lang="en-US"/>
        </a:p>
      </dgm:t>
    </dgm:pt>
  </dgm:ptLst>
  <dgm:cxnLst>
    <dgm:cxn modelId="{3B2C293C-A736-4398-9503-ACD26EF9BFA3}" srcId="{FC87053F-5096-4BF0-B1F7-C99A07AC8C8E}" destId="{A688BD9D-D04B-4374-A328-9F4942BF0A9F}" srcOrd="0" destOrd="0" parTransId="{199D2A9D-C622-4967-A661-57F352F819DC}" sibTransId="{7A7CBE21-2B9F-44BE-A3CD-556426ACFAB7}"/>
    <dgm:cxn modelId="{13E05753-1C74-452A-8EA7-61A2D3EF23DD}" type="presOf" srcId="{A688BD9D-D04B-4374-A328-9F4942BF0A9F}" destId="{08E944E7-4EE3-43FB-88F3-2D07A7F4E7BB}" srcOrd="0" destOrd="0" presId="urn:microsoft.com/office/officeart/2005/8/layout/vList2"/>
    <dgm:cxn modelId="{734AE94E-0500-40DF-986E-CC4B87FECBDD}" type="presOf" srcId="{FC87053F-5096-4BF0-B1F7-C99A07AC8C8E}" destId="{83358AC8-B839-4C0E-B0F1-6CF6FDB0C190}" srcOrd="0" destOrd="0" presId="urn:microsoft.com/office/officeart/2005/8/layout/vList2"/>
    <dgm:cxn modelId="{B0F83DBF-21D3-4DE8-BEA4-3CF25255E9B1}" type="presParOf" srcId="{83358AC8-B839-4C0E-B0F1-6CF6FDB0C190}" destId="{08E944E7-4EE3-43FB-88F3-2D07A7F4E7B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9B8214D-F206-4243-976E-4C4070A7859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FB6364-5652-482E-8436-7A1ADDB7035D}">
      <dgm:prSet custT="1"/>
      <dgm:spPr/>
      <dgm:t>
        <a:bodyPr/>
        <a:lstStyle/>
        <a:p>
          <a:pPr rtl="1"/>
          <a:r>
            <a:rPr lang="fa-IR" sz="3600" b="1" dirty="0" err="1" smtClean="0">
              <a:effectLst>
                <a:outerShdw blurRad="38100" dist="38100" dir="2700000" algn="tl">
                  <a:srgbClr val="000000">
                    <a:alpha val="43137"/>
                  </a:srgbClr>
                </a:outerShdw>
              </a:effectLst>
              <a:cs typeface="B Nazanin" panose="00000400000000000000" pitchFamily="2" charset="-78"/>
            </a:rPr>
            <a:t>مواردی</a:t>
          </a:r>
          <a:r>
            <a:rPr lang="fa-IR" sz="3600" b="1" dirty="0" smtClean="0">
              <a:effectLst>
                <a:outerShdw blurRad="38100" dist="38100" dir="2700000" algn="tl">
                  <a:srgbClr val="000000">
                    <a:alpha val="43137"/>
                  </a:srgbClr>
                </a:outerShdw>
              </a:effectLst>
              <a:cs typeface="B Nazanin" panose="00000400000000000000" pitchFamily="2" charset="-78"/>
            </a:rPr>
            <a:t> که باید در هنگام گرفتن پستان پرهیز کرد</a:t>
          </a:r>
          <a:endParaRPr lang="en-US" sz="3600" b="1" dirty="0">
            <a:effectLst>
              <a:outerShdw blurRad="38100" dist="38100" dir="2700000" algn="tl">
                <a:srgbClr val="000000">
                  <a:alpha val="43137"/>
                </a:srgbClr>
              </a:outerShdw>
            </a:effectLst>
            <a:cs typeface="B Nazanin" panose="00000400000000000000" pitchFamily="2" charset="-78"/>
          </a:endParaRPr>
        </a:p>
      </dgm:t>
    </dgm:pt>
    <dgm:pt modelId="{5662B71D-9909-403F-A93F-549E350772A0}" type="parTrans" cxnId="{D21840E9-A7AD-4A8B-9843-EE249AA8AC67}">
      <dgm:prSet/>
      <dgm:spPr/>
      <dgm:t>
        <a:bodyPr/>
        <a:lstStyle/>
        <a:p>
          <a:endParaRPr lang="en-US"/>
        </a:p>
      </dgm:t>
    </dgm:pt>
    <dgm:pt modelId="{D01A5031-787E-4DDF-A26C-E84A4A832386}" type="sibTrans" cxnId="{D21840E9-A7AD-4A8B-9843-EE249AA8AC67}">
      <dgm:prSet/>
      <dgm:spPr/>
      <dgm:t>
        <a:bodyPr/>
        <a:lstStyle/>
        <a:p>
          <a:endParaRPr lang="en-US"/>
        </a:p>
      </dgm:t>
    </dgm:pt>
    <dgm:pt modelId="{0324DB9F-96E0-4218-9BB2-8CFA77B3B532}" type="pres">
      <dgm:prSet presAssocID="{79B8214D-F206-4243-976E-4C4070A7859B}" presName="linear" presStyleCnt="0">
        <dgm:presLayoutVars>
          <dgm:animLvl val="lvl"/>
          <dgm:resizeHandles val="exact"/>
        </dgm:presLayoutVars>
      </dgm:prSet>
      <dgm:spPr/>
      <dgm:t>
        <a:bodyPr/>
        <a:lstStyle/>
        <a:p>
          <a:endParaRPr lang="en-US"/>
        </a:p>
      </dgm:t>
    </dgm:pt>
    <dgm:pt modelId="{EDED58B4-0969-406B-9665-A56840C07D3D}" type="pres">
      <dgm:prSet presAssocID="{88FB6364-5652-482E-8436-7A1ADDB7035D}" presName="parentText" presStyleLbl="node1" presStyleIdx="0" presStyleCnt="1">
        <dgm:presLayoutVars>
          <dgm:chMax val="0"/>
          <dgm:bulletEnabled val="1"/>
        </dgm:presLayoutVars>
      </dgm:prSet>
      <dgm:spPr/>
      <dgm:t>
        <a:bodyPr/>
        <a:lstStyle/>
        <a:p>
          <a:endParaRPr lang="en-US"/>
        </a:p>
      </dgm:t>
    </dgm:pt>
  </dgm:ptLst>
  <dgm:cxnLst>
    <dgm:cxn modelId="{B8980815-04A6-4529-98CC-913AE0FFB61E}" type="presOf" srcId="{88FB6364-5652-482E-8436-7A1ADDB7035D}" destId="{EDED58B4-0969-406B-9665-A56840C07D3D}" srcOrd="0" destOrd="0" presId="urn:microsoft.com/office/officeart/2005/8/layout/vList2"/>
    <dgm:cxn modelId="{98205AE8-446B-468C-AFAF-C3525A9396E2}" type="presOf" srcId="{79B8214D-F206-4243-976E-4C4070A7859B}" destId="{0324DB9F-96E0-4218-9BB2-8CFA77B3B532}" srcOrd="0" destOrd="0" presId="urn:microsoft.com/office/officeart/2005/8/layout/vList2"/>
    <dgm:cxn modelId="{D21840E9-A7AD-4A8B-9843-EE249AA8AC67}" srcId="{79B8214D-F206-4243-976E-4C4070A7859B}" destId="{88FB6364-5652-482E-8436-7A1ADDB7035D}" srcOrd="0" destOrd="0" parTransId="{5662B71D-9909-403F-A93F-549E350772A0}" sibTransId="{D01A5031-787E-4DDF-A26C-E84A4A832386}"/>
    <dgm:cxn modelId="{E59317E7-7629-4255-A5FF-7C4329D99D46}" type="presParOf" srcId="{0324DB9F-96E0-4218-9BB2-8CFA77B3B532}" destId="{EDED58B4-0969-406B-9665-A56840C07D3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188820C-C1CA-453C-B6BD-478637432C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B25E1D-E695-44BD-97E8-8F17EEB3E7AD}">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آوردن شیرخوار به طرف پستان </a:t>
          </a:r>
          <a:endParaRPr lang="en-US" sz="4400" b="1" dirty="0" smtClean="0">
            <a:effectLst>
              <a:outerShdw blurRad="38100" dist="38100" dir="2700000" algn="tl">
                <a:srgbClr val="000000">
                  <a:alpha val="43137"/>
                </a:srgbClr>
              </a:outerShdw>
            </a:effectLst>
            <a:cs typeface="B Nazanin" panose="00000400000000000000" pitchFamily="2" charset="-78"/>
          </a:endParaRPr>
        </a:p>
        <a:p>
          <a:pPr algn="ctr" rtl="1">
            <a:lnSpc>
              <a:spcPct val="100000"/>
            </a:lnSpc>
            <a:spcBef>
              <a:spcPts val="1200"/>
            </a:spcBef>
            <a:spcAft>
              <a:spcPts val="5400"/>
            </a:spcAft>
          </a:pPr>
          <a:r>
            <a:rPr lang="fa-IR" sz="2800" b="1" dirty="0" smtClean="0">
              <a:effectLst>
                <a:outerShdw blurRad="38100" dist="38100" dir="2700000" algn="tl">
                  <a:srgbClr val="000000">
                    <a:alpha val="43137"/>
                  </a:srgbClr>
                </a:outerShdw>
              </a:effectLst>
              <a:cs typeface="B Nazanin" panose="00000400000000000000" pitchFamily="2" charset="-78"/>
            </a:rPr>
            <a:t>(</a:t>
          </a:r>
          <a:r>
            <a:rPr lang="en-US" sz="2800" b="1" dirty="0" smtClean="0">
              <a:effectLst>
                <a:outerShdw blurRad="38100" dist="38100" dir="2700000" algn="tl">
                  <a:srgbClr val="000000">
                    <a:alpha val="43137"/>
                  </a:srgbClr>
                </a:outerShdw>
              </a:effectLst>
              <a:cs typeface="B Nazanin" panose="00000400000000000000" pitchFamily="2" charset="-78"/>
            </a:rPr>
            <a:t>Attachment</a:t>
          </a:r>
          <a:r>
            <a:rPr lang="fa-IR" sz="2800" b="1" dirty="0" smtClean="0">
              <a:effectLst>
                <a:outerShdw blurRad="38100" dist="38100" dir="2700000" algn="tl">
                  <a:srgbClr val="000000">
                    <a:alpha val="43137"/>
                  </a:srgbClr>
                </a:outerShdw>
              </a:effectLst>
              <a:cs typeface="B Nazanin" panose="00000400000000000000" pitchFamily="2" charset="-78"/>
            </a:rPr>
            <a:t>)</a:t>
          </a:r>
          <a:endParaRPr lang="en-US" sz="2800" dirty="0">
            <a:effectLst>
              <a:outerShdw blurRad="38100" dist="38100" dir="2700000" algn="tl">
                <a:srgbClr val="000000">
                  <a:alpha val="43137"/>
                </a:srgbClr>
              </a:outerShdw>
            </a:effectLst>
            <a:cs typeface="B Nazanin" panose="00000400000000000000" pitchFamily="2" charset="-78"/>
          </a:endParaRPr>
        </a:p>
      </dgm:t>
    </dgm:pt>
    <dgm:pt modelId="{C53287AD-B5F2-41E4-B003-6364D5764E71}" type="parTrans" cxnId="{F2DC8578-2C0C-43DE-8468-BD70AC82F150}">
      <dgm:prSet/>
      <dgm:spPr/>
      <dgm:t>
        <a:bodyPr/>
        <a:lstStyle/>
        <a:p>
          <a:pPr algn="ctr">
            <a:lnSpc>
              <a:spcPct val="100000"/>
            </a:lnSpc>
          </a:pPr>
          <a:endParaRPr lang="en-US"/>
        </a:p>
      </dgm:t>
    </dgm:pt>
    <dgm:pt modelId="{1D9680B8-1320-4F5E-979F-6286344BFE1D}" type="sibTrans" cxnId="{F2DC8578-2C0C-43DE-8468-BD70AC82F150}">
      <dgm:prSet/>
      <dgm:spPr/>
      <dgm:t>
        <a:bodyPr/>
        <a:lstStyle/>
        <a:p>
          <a:pPr algn="ctr">
            <a:lnSpc>
              <a:spcPct val="100000"/>
            </a:lnSpc>
          </a:pPr>
          <a:endParaRPr lang="en-US"/>
        </a:p>
      </dgm:t>
    </dgm:pt>
    <dgm:pt modelId="{727F44C3-F180-4871-8177-0EC82889DA52}" type="pres">
      <dgm:prSet presAssocID="{2188820C-C1CA-453C-B6BD-478637432C76}" presName="linear" presStyleCnt="0">
        <dgm:presLayoutVars>
          <dgm:animLvl val="lvl"/>
          <dgm:resizeHandles val="exact"/>
        </dgm:presLayoutVars>
      </dgm:prSet>
      <dgm:spPr/>
      <dgm:t>
        <a:bodyPr/>
        <a:lstStyle/>
        <a:p>
          <a:endParaRPr lang="en-US"/>
        </a:p>
      </dgm:t>
    </dgm:pt>
    <dgm:pt modelId="{3D909D3F-A1C4-493A-B1A6-E886C85CF076}" type="pres">
      <dgm:prSet presAssocID="{B1B25E1D-E695-44BD-97E8-8F17EEB3E7AD}" presName="parentText" presStyleLbl="node1" presStyleIdx="0" presStyleCnt="1" custScaleY="315925" custLinFactNeighborY="-154">
        <dgm:presLayoutVars>
          <dgm:chMax val="0"/>
          <dgm:bulletEnabled val="1"/>
        </dgm:presLayoutVars>
      </dgm:prSet>
      <dgm:spPr/>
      <dgm:t>
        <a:bodyPr/>
        <a:lstStyle/>
        <a:p>
          <a:endParaRPr lang="en-US"/>
        </a:p>
      </dgm:t>
    </dgm:pt>
  </dgm:ptLst>
  <dgm:cxnLst>
    <dgm:cxn modelId="{B10162B2-70FB-4E7C-82A8-1A80C9323E53}" type="presOf" srcId="{2188820C-C1CA-453C-B6BD-478637432C76}" destId="{727F44C3-F180-4871-8177-0EC82889DA52}" srcOrd="0" destOrd="0" presId="urn:microsoft.com/office/officeart/2005/8/layout/vList2"/>
    <dgm:cxn modelId="{3A898648-DFAA-47A5-B44F-3F6AE4203B3C}" type="presOf" srcId="{B1B25E1D-E695-44BD-97E8-8F17EEB3E7AD}" destId="{3D909D3F-A1C4-493A-B1A6-E886C85CF076}" srcOrd="0" destOrd="0" presId="urn:microsoft.com/office/officeart/2005/8/layout/vList2"/>
    <dgm:cxn modelId="{F2DC8578-2C0C-43DE-8468-BD70AC82F150}" srcId="{2188820C-C1CA-453C-B6BD-478637432C76}" destId="{B1B25E1D-E695-44BD-97E8-8F17EEB3E7AD}" srcOrd="0" destOrd="0" parTransId="{C53287AD-B5F2-41E4-B003-6364D5764E71}" sibTransId="{1D9680B8-1320-4F5E-979F-6286344BFE1D}"/>
    <dgm:cxn modelId="{CE3C797B-8095-4856-8D3F-2484995BB01E}" type="presParOf" srcId="{727F44C3-F180-4871-8177-0EC82889DA52}" destId="{3D909D3F-A1C4-493A-B1A6-E886C85CF07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188820C-C1CA-453C-B6BD-478637432C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B25E1D-E695-44BD-97E8-8F17EEB3E7AD}">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آوردن شیرخوار به طرف پستان </a:t>
          </a:r>
          <a:endParaRPr lang="en-US" sz="4400" b="1" dirty="0" smtClean="0">
            <a:effectLst>
              <a:outerShdw blurRad="38100" dist="38100" dir="2700000" algn="tl">
                <a:srgbClr val="000000">
                  <a:alpha val="43137"/>
                </a:srgbClr>
              </a:outerShdw>
            </a:effectLst>
            <a:cs typeface="B Nazanin" panose="00000400000000000000" pitchFamily="2" charset="-78"/>
          </a:endParaRPr>
        </a:p>
        <a:p>
          <a:pPr algn="ctr" rtl="1">
            <a:lnSpc>
              <a:spcPct val="100000"/>
            </a:lnSpc>
            <a:spcBef>
              <a:spcPts val="1200"/>
            </a:spcBef>
            <a:spcAft>
              <a:spcPts val="5400"/>
            </a:spcAft>
          </a:pPr>
          <a:r>
            <a:rPr lang="fa-IR" sz="2800" b="1" dirty="0" smtClean="0">
              <a:effectLst>
                <a:outerShdw blurRad="38100" dist="38100" dir="2700000" algn="tl">
                  <a:srgbClr val="000000">
                    <a:alpha val="43137"/>
                  </a:srgbClr>
                </a:outerShdw>
              </a:effectLst>
              <a:cs typeface="B Nazanin" panose="00000400000000000000" pitchFamily="2" charset="-78"/>
            </a:rPr>
            <a:t>(</a:t>
          </a:r>
          <a:r>
            <a:rPr lang="en-US" sz="2800" b="1" dirty="0" smtClean="0">
              <a:effectLst>
                <a:outerShdw blurRad="38100" dist="38100" dir="2700000" algn="tl">
                  <a:srgbClr val="000000">
                    <a:alpha val="43137"/>
                  </a:srgbClr>
                </a:outerShdw>
              </a:effectLst>
              <a:cs typeface="B Nazanin" panose="00000400000000000000" pitchFamily="2" charset="-78"/>
            </a:rPr>
            <a:t>Attachment</a:t>
          </a:r>
          <a:r>
            <a:rPr lang="fa-IR" sz="2800" b="1" dirty="0" smtClean="0">
              <a:effectLst>
                <a:outerShdw blurRad="38100" dist="38100" dir="2700000" algn="tl">
                  <a:srgbClr val="000000">
                    <a:alpha val="43137"/>
                  </a:srgbClr>
                </a:outerShdw>
              </a:effectLst>
              <a:cs typeface="B Nazanin" panose="00000400000000000000" pitchFamily="2" charset="-78"/>
            </a:rPr>
            <a:t>)</a:t>
          </a:r>
          <a:endParaRPr lang="en-US" sz="2800" dirty="0">
            <a:effectLst>
              <a:outerShdw blurRad="38100" dist="38100" dir="2700000" algn="tl">
                <a:srgbClr val="000000">
                  <a:alpha val="43137"/>
                </a:srgbClr>
              </a:outerShdw>
            </a:effectLst>
            <a:cs typeface="B Nazanin" panose="00000400000000000000" pitchFamily="2" charset="-78"/>
          </a:endParaRPr>
        </a:p>
      </dgm:t>
    </dgm:pt>
    <dgm:pt modelId="{C53287AD-B5F2-41E4-B003-6364D5764E71}" type="parTrans" cxnId="{F2DC8578-2C0C-43DE-8468-BD70AC82F150}">
      <dgm:prSet/>
      <dgm:spPr/>
      <dgm:t>
        <a:bodyPr/>
        <a:lstStyle/>
        <a:p>
          <a:pPr algn="ctr">
            <a:lnSpc>
              <a:spcPct val="100000"/>
            </a:lnSpc>
          </a:pPr>
          <a:endParaRPr lang="en-US"/>
        </a:p>
      </dgm:t>
    </dgm:pt>
    <dgm:pt modelId="{1D9680B8-1320-4F5E-979F-6286344BFE1D}" type="sibTrans" cxnId="{F2DC8578-2C0C-43DE-8468-BD70AC82F150}">
      <dgm:prSet/>
      <dgm:spPr/>
      <dgm:t>
        <a:bodyPr/>
        <a:lstStyle/>
        <a:p>
          <a:pPr algn="ctr">
            <a:lnSpc>
              <a:spcPct val="100000"/>
            </a:lnSpc>
          </a:pPr>
          <a:endParaRPr lang="en-US"/>
        </a:p>
      </dgm:t>
    </dgm:pt>
    <dgm:pt modelId="{727F44C3-F180-4871-8177-0EC82889DA52}" type="pres">
      <dgm:prSet presAssocID="{2188820C-C1CA-453C-B6BD-478637432C76}" presName="linear" presStyleCnt="0">
        <dgm:presLayoutVars>
          <dgm:animLvl val="lvl"/>
          <dgm:resizeHandles val="exact"/>
        </dgm:presLayoutVars>
      </dgm:prSet>
      <dgm:spPr/>
      <dgm:t>
        <a:bodyPr/>
        <a:lstStyle/>
        <a:p>
          <a:endParaRPr lang="en-US"/>
        </a:p>
      </dgm:t>
    </dgm:pt>
    <dgm:pt modelId="{3D909D3F-A1C4-493A-B1A6-E886C85CF076}" type="pres">
      <dgm:prSet presAssocID="{B1B25E1D-E695-44BD-97E8-8F17EEB3E7AD}" presName="parentText" presStyleLbl="node1" presStyleIdx="0" presStyleCnt="1" custScaleY="315925" custLinFactNeighborY="-154">
        <dgm:presLayoutVars>
          <dgm:chMax val="0"/>
          <dgm:bulletEnabled val="1"/>
        </dgm:presLayoutVars>
      </dgm:prSet>
      <dgm:spPr/>
      <dgm:t>
        <a:bodyPr/>
        <a:lstStyle/>
        <a:p>
          <a:endParaRPr lang="en-US"/>
        </a:p>
      </dgm:t>
    </dgm:pt>
  </dgm:ptLst>
  <dgm:cxnLst>
    <dgm:cxn modelId="{F2DC8578-2C0C-43DE-8468-BD70AC82F150}" srcId="{2188820C-C1CA-453C-B6BD-478637432C76}" destId="{B1B25E1D-E695-44BD-97E8-8F17EEB3E7AD}" srcOrd="0" destOrd="0" parTransId="{C53287AD-B5F2-41E4-B003-6364D5764E71}" sibTransId="{1D9680B8-1320-4F5E-979F-6286344BFE1D}"/>
    <dgm:cxn modelId="{5B987CB8-DD76-4B05-88BE-66053D952AF4}" type="presOf" srcId="{B1B25E1D-E695-44BD-97E8-8F17EEB3E7AD}" destId="{3D909D3F-A1C4-493A-B1A6-E886C85CF076}" srcOrd="0" destOrd="0" presId="urn:microsoft.com/office/officeart/2005/8/layout/vList2"/>
    <dgm:cxn modelId="{7E69C44C-051C-4A03-8FBC-3F0F4C57EDA9}" type="presOf" srcId="{2188820C-C1CA-453C-B6BD-478637432C76}" destId="{727F44C3-F180-4871-8177-0EC82889DA52}" srcOrd="0" destOrd="0" presId="urn:microsoft.com/office/officeart/2005/8/layout/vList2"/>
    <dgm:cxn modelId="{D8FA0B15-042A-402F-B6EA-CFB1EDA841CB}" type="presParOf" srcId="{727F44C3-F180-4871-8177-0EC82889DA52}" destId="{3D909D3F-A1C4-493A-B1A6-E886C85CF07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188820C-C1CA-453C-B6BD-478637432C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B25E1D-E695-44BD-97E8-8F17EEB3E7AD}">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آوردن شیرخوار به طرف پستان </a:t>
          </a:r>
          <a:endParaRPr lang="en-US" sz="4400" b="1" dirty="0" smtClean="0">
            <a:effectLst>
              <a:outerShdw blurRad="38100" dist="38100" dir="2700000" algn="tl">
                <a:srgbClr val="000000">
                  <a:alpha val="43137"/>
                </a:srgbClr>
              </a:outerShdw>
            </a:effectLst>
            <a:cs typeface="B Nazanin" panose="00000400000000000000" pitchFamily="2" charset="-78"/>
          </a:endParaRPr>
        </a:p>
        <a:p>
          <a:pPr algn="ctr" rtl="1">
            <a:lnSpc>
              <a:spcPct val="100000"/>
            </a:lnSpc>
            <a:spcBef>
              <a:spcPts val="1200"/>
            </a:spcBef>
            <a:spcAft>
              <a:spcPts val="5400"/>
            </a:spcAft>
          </a:pPr>
          <a:r>
            <a:rPr lang="fa-IR" sz="2800" b="1" dirty="0" smtClean="0">
              <a:effectLst>
                <a:outerShdw blurRad="38100" dist="38100" dir="2700000" algn="tl">
                  <a:srgbClr val="000000">
                    <a:alpha val="43137"/>
                  </a:srgbClr>
                </a:outerShdw>
              </a:effectLst>
              <a:cs typeface="B Nazanin" panose="00000400000000000000" pitchFamily="2" charset="-78"/>
            </a:rPr>
            <a:t>(</a:t>
          </a:r>
          <a:r>
            <a:rPr lang="en-US" sz="2800" b="1" dirty="0" smtClean="0">
              <a:effectLst>
                <a:outerShdw blurRad="38100" dist="38100" dir="2700000" algn="tl">
                  <a:srgbClr val="000000">
                    <a:alpha val="43137"/>
                  </a:srgbClr>
                </a:outerShdw>
              </a:effectLst>
              <a:cs typeface="B Nazanin" panose="00000400000000000000" pitchFamily="2" charset="-78"/>
            </a:rPr>
            <a:t>Attachment</a:t>
          </a:r>
          <a:r>
            <a:rPr lang="fa-IR" sz="2800" b="1" dirty="0" smtClean="0">
              <a:effectLst>
                <a:outerShdw blurRad="38100" dist="38100" dir="2700000" algn="tl">
                  <a:srgbClr val="000000">
                    <a:alpha val="43137"/>
                  </a:srgbClr>
                </a:outerShdw>
              </a:effectLst>
              <a:cs typeface="B Nazanin" panose="00000400000000000000" pitchFamily="2" charset="-78"/>
            </a:rPr>
            <a:t>)</a:t>
          </a:r>
          <a:endParaRPr lang="en-US" sz="2800" dirty="0">
            <a:effectLst>
              <a:outerShdw blurRad="38100" dist="38100" dir="2700000" algn="tl">
                <a:srgbClr val="000000">
                  <a:alpha val="43137"/>
                </a:srgbClr>
              </a:outerShdw>
            </a:effectLst>
            <a:cs typeface="B Nazanin" panose="00000400000000000000" pitchFamily="2" charset="-78"/>
          </a:endParaRPr>
        </a:p>
      </dgm:t>
    </dgm:pt>
    <dgm:pt modelId="{C53287AD-B5F2-41E4-B003-6364D5764E71}" type="parTrans" cxnId="{F2DC8578-2C0C-43DE-8468-BD70AC82F150}">
      <dgm:prSet/>
      <dgm:spPr/>
      <dgm:t>
        <a:bodyPr/>
        <a:lstStyle/>
        <a:p>
          <a:pPr algn="ctr">
            <a:lnSpc>
              <a:spcPct val="100000"/>
            </a:lnSpc>
          </a:pPr>
          <a:endParaRPr lang="en-US"/>
        </a:p>
      </dgm:t>
    </dgm:pt>
    <dgm:pt modelId="{1D9680B8-1320-4F5E-979F-6286344BFE1D}" type="sibTrans" cxnId="{F2DC8578-2C0C-43DE-8468-BD70AC82F150}">
      <dgm:prSet/>
      <dgm:spPr/>
      <dgm:t>
        <a:bodyPr/>
        <a:lstStyle/>
        <a:p>
          <a:pPr algn="ctr">
            <a:lnSpc>
              <a:spcPct val="100000"/>
            </a:lnSpc>
          </a:pPr>
          <a:endParaRPr lang="en-US"/>
        </a:p>
      </dgm:t>
    </dgm:pt>
    <dgm:pt modelId="{727F44C3-F180-4871-8177-0EC82889DA52}" type="pres">
      <dgm:prSet presAssocID="{2188820C-C1CA-453C-B6BD-478637432C76}" presName="linear" presStyleCnt="0">
        <dgm:presLayoutVars>
          <dgm:animLvl val="lvl"/>
          <dgm:resizeHandles val="exact"/>
        </dgm:presLayoutVars>
      </dgm:prSet>
      <dgm:spPr/>
      <dgm:t>
        <a:bodyPr/>
        <a:lstStyle/>
        <a:p>
          <a:endParaRPr lang="en-US"/>
        </a:p>
      </dgm:t>
    </dgm:pt>
    <dgm:pt modelId="{3D909D3F-A1C4-493A-B1A6-E886C85CF076}" type="pres">
      <dgm:prSet presAssocID="{B1B25E1D-E695-44BD-97E8-8F17EEB3E7AD}" presName="parentText" presStyleLbl="node1" presStyleIdx="0" presStyleCnt="1" custScaleY="315925" custLinFactNeighborY="-154">
        <dgm:presLayoutVars>
          <dgm:chMax val="0"/>
          <dgm:bulletEnabled val="1"/>
        </dgm:presLayoutVars>
      </dgm:prSet>
      <dgm:spPr/>
      <dgm:t>
        <a:bodyPr/>
        <a:lstStyle/>
        <a:p>
          <a:endParaRPr lang="en-US"/>
        </a:p>
      </dgm:t>
    </dgm:pt>
  </dgm:ptLst>
  <dgm:cxnLst>
    <dgm:cxn modelId="{F2DC8578-2C0C-43DE-8468-BD70AC82F150}" srcId="{2188820C-C1CA-453C-B6BD-478637432C76}" destId="{B1B25E1D-E695-44BD-97E8-8F17EEB3E7AD}" srcOrd="0" destOrd="0" parTransId="{C53287AD-B5F2-41E4-B003-6364D5764E71}" sibTransId="{1D9680B8-1320-4F5E-979F-6286344BFE1D}"/>
    <dgm:cxn modelId="{32189EF7-36B9-48E0-B3AE-F3088B82484E}" type="presOf" srcId="{2188820C-C1CA-453C-B6BD-478637432C76}" destId="{727F44C3-F180-4871-8177-0EC82889DA52}" srcOrd="0" destOrd="0" presId="urn:microsoft.com/office/officeart/2005/8/layout/vList2"/>
    <dgm:cxn modelId="{CFD98143-6278-414D-99AB-62613C21B346}" type="presOf" srcId="{B1B25E1D-E695-44BD-97E8-8F17EEB3E7AD}" destId="{3D909D3F-A1C4-493A-B1A6-E886C85CF076}" srcOrd="0" destOrd="0" presId="urn:microsoft.com/office/officeart/2005/8/layout/vList2"/>
    <dgm:cxn modelId="{434B9DEC-1EF9-4930-AC29-0A9164955186}" type="presParOf" srcId="{727F44C3-F180-4871-8177-0EC82889DA52}" destId="{3D909D3F-A1C4-493A-B1A6-E886C85CF07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C40D609-3851-4ED2-A884-48B84C15B5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32E5270-8968-4965-9377-4FF826ADAF14}">
      <dgm:prSet custT="1"/>
      <dgm:spPr/>
      <dgm:t>
        <a:bodyPr/>
        <a:lstStyle/>
        <a:p>
          <a:pPr algn="ctr" rtl="1"/>
          <a:r>
            <a:rPr lang="fa-IR" sz="2800" b="1" dirty="0" smtClean="0">
              <a:effectLst>
                <a:outerShdw blurRad="38100" dist="38100" dir="2700000" algn="tl">
                  <a:srgbClr val="000000">
                    <a:alpha val="43137"/>
                  </a:srgbClr>
                </a:outerShdw>
              </a:effectLst>
              <a:cs typeface="B Nazanin" panose="00000400000000000000" pitchFamily="2" charset="-78"/>
            </a:rPr>
            <a:t>پس از باز شدن مختصر دهان شیرخوار، کمی سر وی را به عقب متمایل نموده تا وقتی که کاملا  دهان باز شود  وی را </a:t>
          </a:r>
          <a:r>
            <a:rPr lang="fa-IR" sz="2800" b="1" dirty="0" err="1" smtClean="0">
              <a:effectLst>
                <a:outerShdw blurRad="38100" dist="38100" dir="2700000" algn="tl">
                  <a:srgbClr val="000000">
                    <a:alpha val="43137"/>
                  </a:srgbClr>
                </a:outerShdw>
              </a:effectLst>
              <a:cs typeface="B Nazanin" panose="00000400000000000000" pitchFamily="2" charset="-78"/>
            </a:rPr>
            <a:t>سريعا</a:t>
          </a:r>
          <a:r>
            <a:rPr lang="fa-IR" sz="2800" b="1" dirty="0" smtClean="0">
              <a:effectLst>
                <a:outerShdw blurRad="38100" dist="38100" dir="2700000" algn="tl">
                  <a:srgbClr val="000000">
                    <a:alpha val="43137"/>
                  </a:srgbClr>
                </a:outerShdw>
              </a:effectLst>
              <a:cs typeface="B Nazanin" panose="00000400000000000000" pitchFamily="2" charset="-78"/>
            </a:rPr>
            <a:t> و به آرامی </a:t>
          </a:r>
          <a:r>
            <a:rPr lang="fa-IR" sz="2800" b="1" dirty="0" err="1" smtClean="0">
              <a:effectLst>
                <a:outerShdw blurRad="38100" dist="38100" dir="2700000" algn="tl">
                  <a:srgbClr val="000000">
                    <a:alpha val="43137"/>
                  </a:srgbClr>
                </a:outerShdw>
              </a:effectLst>
              <a:cs typeface="B Nazanin" panose="00000400000000000000" pitchFamily="2" charset="-78"/>
            </a:rPr>
            <a:t>بطرف</a:t>
          </a:r>
          <a:r>
            <a:rPr lang="fa-IR" sz="2800" b="1" dirty="0" smtClean="0">
              <a:effectLst>
                <a:outerShdw blurRad="38100" dist="38100" dir="2700000" algn="tl">
                  <a:srgbClr val="000000">
                    <a:alpha val="43137"/>
                  </a:srgbClr>
                </a:outerShdw>
              </a:effectLst>
              <a:cs typeface="B Nazanin" panose="00000400000000000000" pitchFamily="2" charset="-78"/>
            </a:rPr>
            <a:t> پستان هدایت کنید</a:t>
          </a:r>
          <a:endParaRPr lang="en-US" sz="2800" dirty="0">
            <a:effectLst>
              <a:outerShdw blurRad="38100" dist="38100" dir="2700000" algn="tl">
                <a:srgbClr val="000000">
                  <a:alpha val="43137"/>
                </a:srgbClr>
              </a:outerShdw>
            </a:effectLst>
            <a:cs typeface="B Nazanin" panose="00000400000000000000" pitchFamily="2" charset="-78"/>
          </a:endParaRPr>
        </a:p>
      </dgm:t>
    </dgm:pt>
    <dgm:pt modelId="{43CAAF5D-B75E-4DC4-AA56-43022C84FAE5}" type="parTrans" cxnId="{DAB0B5E7-CD69-4A50-86C1-F81F2C1303C6}">
      <dgm:prSet/>
      <dgm:spPr/>
      <dgm:t>
        <a:bodyPr/>
        <a:lstStyle/>
        <a:p>
          <a:endParaRPr lang="en-US"/>
        </a:p>
      </dgm:t>
    </dgm:pt>
    <dgm:pt modelId="{3A886112-8FAF-4CEA-8AA9-E2909857AEC1}" type="sibTrans" cxnId="{DAB0B5E7-CD69-4A50-86C1-F81F2C1303C6}">
      <dgm:prSet/>
      <dgm:spPr/>
      <dgm:t>
        <a:bodyPr/>
        <a:lstStyle/>
        <a:p>
          <a:endParaRPr lang="en-US"/>
        </a:p>
      </dgm:t>
    </dgm:pt>
    <dgm:pt modelId="{6BF3E0E6-DF19-4EB1-BDCE-0D37E973BF91}" type="pres">
      <dgm:prSet presAssocID="{CC40D609-3851-4ED2-A884-48B84C15B567}" presName="linear" presStyleCnt="0">
        <dgm:presLayoutVars>
          <dgm:animLvl val="lvl"/>
          <dgm:resizeHandles val="exact"/>
        </dgm:presLayoutVars>
      </dgm:prSet>
      <dgm:spPr/>
      <dgm:t>
        <a:bodyPr/>
        <a:lstStyle/>
        <a:p>
          <a:endParaRPr lang="en-US"/>
        </a:p>
      </dgm:t>
    </dgm:pt>
    <dgm:pt modelId="{837FAE51-A43A-4841-890A-B65A1238C207}" type="pres">
      <dgm:prSet presAssocID="{A32E5270-8968-4965-9377-4FF826ADAF14}" presName="parentText" presStyleLbl="node1" presStyleIdx="0" presStyleCnt="1" custScaleY="423909">
        <dgm:presLayoutVars>
          <dgm:chMax val="0"/>
          <dgm:bulletEnabled val="1"/>
        </dgm:presLayoutVars>
      </dgm:prSet>
      <dgm:spPr/>
      <dgm:t>
        <a:bodyPr/>
        <a:lstStyle/>
        <a:p>
          <a:endParaRPr lang="en-US"/>
        </a:p>
      </dgm:t>
    </dgm:pt>
  </dgm:ptLst>
  <dgm:cxnLst>
    <dgm:cxn modelId="{F951707D-0CEC-4CAE-A528-F230833C71D2}" type="presOf" srcId="{A32E5270-8968-4965-9377-4FF826ADAF14}" destId="{837FAE51-A43A-4841-890A-B65A1238C207}" srcOrd="0" destOrd="0" presId="urn:microsoft.com/office/officeart/2005/8/layout/vList2"/>
    <dgm:cxn modelId="{DAB0B5E7-CD69-4A50-86C1-F81F2C1303C6}" srcId="{CC40D609-3851-4ED2-A884-48B84C15B567}" destId="{A32E5270-8968-4965-9377-4FF826ADAF14}" srcOrd="0" destOrd="0" parTransId="{43CAAF5D-B75E-4DC4-AA56-43022C84FAE5}" sibTransId="{3A886112-8FAF-4CEA-8AA9-E2909857AEC1}"/>
    <dgm:cxn modelId="{8DC190D4-803D-4E80-8344-67C0CCFB55B3}" type="presOf" srcId="{CC40D609-3851-4ED2-A884-48B84C15B567}" destId="{6BF3E0E6-DF19-4EB1-BDCE-0D37E973BF91}" srcOrd="0" destOrd="0" presId="urn:microsoft.com/office/officeart/2005/8/layout/vList2"/>
    <dgm:cxn modelId="{08BBB21C-527B-4703-AAF8-A71ED9C97FDA}" type="presParOf" srcId="{6BF3E0E6-DF19-4EB1-BDCE-0D37E973BF91}" destId="{837FAE51-A43A-4841-890A-B65A1238C20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FA7110-1DA3-4223-BDAE-5CFDD887FC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18F918C-6406-45DA-9557-024387FD37F7}">
      <dgm:prSet custT="1"/>
      <dgm:spPr/>
      <dgm:t>
        <a:bodyPr/>
        <a:lstStyle/>
        <a:p>
          <a:pPr algn="ctr" rtl="1"/>
          <a:r>
            <a:rPr lang="fa-IR" sz="4800" b="1" dirty="0" smtClean="0">
              <a:effectLst>
                <a:outerShdw blurRad="38100" dist="38100" dir="2700000" algn="tl">
                  <a:srgbClr val="000000">
                    <a:alpha val="43137"/>
                  </a:srgbClr>
                </a:outerShdw>
              </a:effectLst>
              <a:cs typeface="B Nazanin" panose="00000400000000000000" pitchFamily="2" charset="-78"/>
            </a:rPr>
            <a:t>حمایت پستان</a:t>
          </a:r>
          <a:endParaRPr lang="en-US" sz="4800" dirty="0">
            <a:effectLst>
              <a:outerShdw blurRad="38100" dist="38100" dir="2700000" algn="tl">
                <a:srgbClr val="000000">
                  <a:alpha val="43137"/>
                </a:srgbClr>
              </a:outerShdw>
            </a:effectLst>
            <a:cs typeface="B Nazanin" panose="00000400000000000000" pitchFamily="2" charset="-78"/>
          </a:endParaRPr>
        </a:p>
      </dgm:t>
    </dgm:pt>
    <dgm:pt modelId="{B8BF762D-DB01-4FB2-889E-246308CA0FB3}" type="sibTrans" cxnId="{6567D54F-1EB8-4D52-8213-2365D28434F7}">
      <dgm:prSet/>
      <dgm:spPr/>
      <dgm:t>
        <a:bodyPr/>
        <a:lstStyle/>
        <a:p>
          <a:endParaRPr lang="en-US" sz="2400"/>
        </a:p>
      </dgm:t>
    </dgm:pt>
    <dgm:pt modelId="{047A0158-7D48-4C4D-B386-8900B87DBA6D}" type="parTrans" cxnId="{6567D54F-1EB8-4D52-8213-2365D28434F7}">
      <dgm:prSet/>
      <dgm:spPr/>
      <dgm:t>
        <a:bodyPr/>
        <a:lstStyle/>
        <a:p>
          <a:endParaRPr lang="en-US" sz="2400"/>
        </a:p>
      </dgm:t>
    </dgm:pt>
    <dgm:pt modelId="{DF70C111-0AC4-4197-BD50-97C2BB95A4A6}" type="pres">
      <dgm:prSet presAssocID="{88FA7110-1DA3-4223-BDAE-5CFDD887FC76}" presName="linear" presStyleCnt="0">
        <dgm:presLayoutVars>
          <dgm:animLvl val="lvl"/>
          <dgm:resizeHandles val="exact"/>
        </dgm:presLayoutVars>
      </dgm:prSet>
      <dgm:spPr/>
      <dgm:t>
        <a:bodyPr/>
        <a:lstStyle/>
        <a:p>
          <a:endParaRPr lang="en-US"/>
        </a:p>
      </dgm:t>
    </dgm:pt>
    <dgm:pt modelId="{8EB7DD4D-A2ED-4427-8593-3B19D70A004E}" type="pres">
      <dgm:prSet presAssocID="{818F918C-6406-45DA-9557-024387FD37F7}" presName="parentText" presStyleLbl="node1" presStyleIdx="0" presStyleCnt="1">
        <dgm:presLayoutVars>
          <dgm:chMax val="0"/>
          <dgm:bulletEnabled val="1"/>
        </dgm:presLayoutVars>
      </dgm:prSet>
      <dgm:spPr/>
      <dgm:t>
        <a:bodyPr/>
        <a:lstStyle/>
        <a:p>
          <a:endParaRPr lang="en-US"/>
        </a:p>
      </dgm:t>
    </dgm:pt>
  </dgm:ptLst>
  <dgm:cxnLst>
    <dgm:cxn modelId="{14418B02-13C9-4BAD-950D-30FC21F90CAA}" type="presOf" srcId="{818F918C-6406-45DA-9557-024387FD37F7}" destId="{8EB7DD4D-A2ED-4427-8593-3B19D70A004E}" srcOrd="0" destOrd="0" presId="urn:microsoft.com/office/officeart/2005/8/layout/vList2"/>
    <dgm:cxn modelId="{6F948502-212C-42B6-BE4C-BF8242282E7C}" type="presOf" srcId="{88FA7110-1DA3-4223-BDAE-5CFDD887FC76}" destId="{DF70C111-0AC4-4197-BD50-97C2BB95A4A6}" srcOrd="0" destOrd="0" presId="urn:microsoft.com/office/officeart/2005/8/layout/vList2"/>
    <dgm:cxn modelId="{6567D54F-1EB8-4D52-8213-2365D28434F7}" srcId="{88FA7110-1DA3-4223-BDAE-5CFDD887FC76}" destId="{818F918C-6406-45DA-9557-024387FD37F7}" srcOrd="0" destOrd="0" parTransId="{047A0158-7D48-4C4D-B386-8900B87DBA6D}" sibTransId="{B8BF762D-DB01-4FB2-889E-246308CA0FB3}"/>
    <dgm:cxn modelId="{8E47D243-381E-48ED-81F0-CA150CAC8C5D}" type="presParOf" srcId="{DF70C111-0AC4-4197-BD50-97C2BB95A4A6}" destId="{8EB7DD4D-A2ED-4427-8593-3B19D70A004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D98798F-0603-4C8F-9CF0-37743AC49A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A74CB26-87A3-440C-A751-914FC82A7D1C}">
      <dgm:prSet custT="1"/>
      <dgm:spPr/>
      <dgm:t>
        <a:bodyPr/>
        <a:lstStyle/>
        <a:p>
          <a:pPr algn="ctr" rtl="1"/>
          <a:r>
            <a:rPr lang="fa-IR" sz="2800" b="1" dirty="0" smtClean="0">
              <a:effectLst>
                <a:outerShdw blurRad="38100" dist="38100" dir="2700000" algn="tl">
                  <a:srgbClr val="000000">
                    <a:alpha val="43137"/>
                  </a:srgbClr>
                </a:outerShdw>
              </a:effectLst>
              <a:cs typeface="B Nazanin" panose="00000400000000000000" pitchFamily="2" charset="-78"/>
            </a:rPr>
            <a:t>نه مکیدن لب پائینی</a:t>
          </a:r>
          <a:endParaRPr lang="en-US" sz="2800" dirty="0">
            <a:effectLst>
              <a:outerShdw blurRad="38100" dist="38100" dir="2700000" algn="tl">
                <a:srgbClr val="000000">
                  <a:alpha val="43137"/>
                </a:srgbClr>
              </a:outerShdw>
            </a:effectLst>
            <a:cs typeface="B Nazanin" panose="00000400000000000000" pitchFamily="2" charset="-78"/>
          </a:endParaRPr>
        </a:p>
      </dgm:t>
    </dgm:pt>
    <dgm:pt modelId="{2DF88765-B4D2-4509-BD59-B7E86ACB837F}" type="parTrans" cxnId="{876C2BD0-2785-4073-ABAF-C96BA4877E19}">
      <dgm:prSet/>
      <dgm:spPr/>
      <dgm:t>
        <a:bodyPr/>
        <a:lstStyle/>
        <a:p>
          <a:endParaRPr lang="en-US"/>
        </a:p>
      </dgm:t>
    </dgm:pt>
    <dgm:pt modelId="{F8AAF639-CCC2-4EA4-A552-F0273C380F9C}" type="sibTrans" cxnId="{876C2BD0-2785-4073-ABAF-C96BA4877E19}">
      <dgm:prSet/>
      <dgm:spPr/>
      <dgm:t>
        <a:bodyPr/>
        <a:lstStyle/>
        <a:p>
          <a:endParaRPr lang="en-US"/>
        </a:p>
      </dgm:t>
    </dgm:pt>
    <dgm:pt modelId="{8A65AF23-7F51-49D1-A85A-80AB927392B1}" type="pres">
      <dgm:prSet presAssocID="{8D98798F-0603-4C8F-9CF0-37743AC49AF1}" presName="linear" presStyleCnt="0">
        <dgm:presLayoutVars>
          <dgm:animLvl val="lvl"/>
          <dgm:resizeHandles val="exact"/>
        </dgm:presLayoutVars>
      </dgm:prSet>
      <dgm:spPr/>
      <dgm:t>
        <a:bodyPr/>
        <a:lstStyle/>
        <a:p>
          <a:endParaRPr lang="en-US"/>
        </a:p>
      </dgm:t>
    </dgm:pt>
    <dgm:pt modelId="{5BF5C7DE-CDE1-456C-B395-1CE726CC90B9}" type="pres">
      <dgm:prSet presAssocID="{2A74CB26-87A3-440C-A751-914FC82A7D1C}" presName="parentText" presStyleLbl="node1" presStyleIdx="0" presStyleCnt="1">
        <dgm:presLayoutVars>
          <dgm:chMax val="0"/>
          <dgm:bulletEnabled val="1"/>
        </dgm:presLayoutVars>
      </dgm:prSet>
      <dgm:spPr/>
      <dgm:t>
        <a:bodyPr/>
        <a:lstStyle/>
        <a:p>
          <a:endParaRPr lang="en-US"/>
        </a:p>
      </dgm:t>
    </dgm:pt>
  </dgm:ptLst>
  <dgm:cxnLst>
    <dgm:cxn modelId="{0ADB8053-D612-467E-92E3-E5A81E19C159}" type="presOf" srcId="{8D98798F-0603-4C8F-9CF0-37743AC49AF1}" destId="{8A65AF23-7F51-49D1-A85A-80AB927392B1}" srcOrd="0" destOrd="0" presId="urn:microsoft.com/office/officeart/2005/8/layout/vList2"/>
    <dgm:cxn modelId="{876C2BD0-2785-4073-ABAF-C96BA4877E19}" srcId="{8D98798F-0603-4C8F-9CF0-37743AC49AF1}" destId="{2A74CB26-87A3-440C-A751-914FC82A7D1C}" srcOrd="0" destOrd="0" parTransId="{2DF88765-B4D2-4509-BD59-B7E86ACB837F}" sibTransId="{F8AAF639-CCC2-4EA4-A552-F0273C380F9C}"/>
    <dgm:cxn modelId="{DD4B0F06-3F0D-48F4-92D5-E0BB2F593EC6}" type="presOf" srcId="{2A74CB26-87A3-440C-A751-914FC82A7D1C}" destId="{5BF5C7DE-CDE1-456C-B395-1CE726CC90B9}" srcOrd="0" destOrd="0" presId="urn:microsoft.com/office/officeart/2005/8/layout/vList2"/>
    <dgm:cxn modelId="{CCC88B1E-85E9-4654-BE57-C21E6EF8C933}" type="presParOf" srcId="{8A65AF23-7F51-49D1-A85A-80AB927392B1}" destId="{5BF5C7DE-CDE1-456C-B395-1CE726CC90B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A885243-FA50-4028-B1BF-F4801EFA88C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51DF6ED-6A53-444A-8C80-C5F4371720C8}">
      <dgm:prSet custT="1"/>
      <dgm:spPr/>
      <dgm:t>
        <a:bodyPr/>
        <a:lstStyle/>
        <a:p>
          <a:pPr algn="ctr" rtl="1"/>
          <a:r>
            <a:rPr lang="fa-IR" sz="2800" b="1" dirty="0" smtClean="0">
              <a:effectLst>
                <a:outerShdw blurRad="38100" dist="38100" dir="2700000" algn="tl">
                  <a:srgbClr val="000000">
                    <a:alpha val="43137"/>
                  </a:srgbClr>
                </a:outerShdw>
              </a:effectLst>
              <a:cs typeface="B Nazanin" panose="00000400000000000000" pitchFamily="2" charset="-78"/>
            </a:rPr>
            <a:t>برگشته شدن لب ها </a:t>
          </a:r>
          <a:r>
            <a:rPr lang="fa-IR" sz="2800" b="1" dirty="0" err="1" smtClean="0">
              <a:effectLst>
                <a:outerShdw blurRad="38100" dist="38100" dir="2700000" algn="tl">
                  <a:srgbClr val="000000">
                    <a:alpha val="43137"/>
                  </a:srgbClr>
                </a:outerShdw>
              </a:effectLst>
              <a:cs typeface="B Nazanin" panose="00000400000000000000" pitchFamily="2" charset="-78"/>
            </a:rPr>
            <a:t>بطرف</a:t>
          </a:r>
          <a:r>
            <a:rPr lang="fa-IR" sz="2800" b="1" dirty="0" smtClean="0">
              <a:effectLst>
                <a:outerShdw blurRad="38100" dist="38100" dir="2700000" algn="tl">
                  <a:srgbClr val="000000">
                    <a:alpha val="43137"/>
                  </a:srgbClr>
                </a:outerShdw>
              </a:effectLst>
              <a:cs typeface="B Nazanin" panose="00000400000000000000" pitchFamily="2" charset="-78"/>
            </a:rPr>
            <a:t> بیرون </a:t>
          </a:r>
          <a:endParaRPr lang="en-US" sz="2800" dirty="0">
            <a:effectLst>
              <a:outerShdw blurRad="38100" dist="38100" dir="2700000" algn="tl">
                <a:srgbClr val="000000">
                  <a:alpha val="43137"/>
                </a:srgbClr>
              </a:outerShdw>
            </a:effectLst>
            <a:cs typeface="B Nazanin" panose="00000400000000000000" pitchFamily="2" charset="-78"/>
          </a:endParaRPr>
        </a:p>
      </dgm:t>
    </dgm:pt>
    <dgm:pt modelId="{12178CF6-95B5-41BF-99E4-758CB9242392}" type="parTrans" cxnId="{AE5D8D53-E83F-4C47-90E2-D1AB668B2F4D}">
      <dgm:prSet/>
      <dgm:spPr/>
      <dgm:t>
        <a:bodyPr/>
        <a:lstStyle/>
        <a:p>
          <a:endParaRPr lang="en-US">
            <a:effectLst>
              <a:outerShdw blurRad="38100" dist="38100" dir="2700000" algn="tl">
                <a:srgbClr val="000000">
                  <a:alpha val="43137"/>
                </a:srgbClr>
              </a:outerShdw>
            </a:effectLst>
          </a:endParaRPr>
        </a:p>
      </dgm:t>
    </dgm:pt>
    <dgm:pt modelId="{A612E658-FA93-469D-AEAC-B854DE53CD4D}" type="sibTrans" cxnId="{AE5D8D53-E83F-4C47-90E2-D1AB668B2F4D}">
      <dgm:prSet/>
      <dgm:spPr/>
      <dgm:t>
        <a:bodyPr/>
        <a:lstStyle/>
        <a:p>
          <a:endParaRPr lang="en-US">
            <a:effectLst>
              <a:outerShdw blurRad="38100" dist="38100" dir="2700000" algn="tl">
                <a:srgbClr val="000000">
                  <a:alpha val="43137"/>
                </a:srgbClr>
              </a:outerShdw>
            </a:effectLst>
          </a:endParaRPr>
        </a:p>
      </dgm:t>
    </dgm:pt>
    <dgm:pt modelId="{1F6EA8D2-0E4B-41AA-9C6F-A50DA06EB042}" type="pres">
      <dgm:prSet presAssocID="{DA885243-FA50-4028-B1BF-F4801EFA88CA}" presName="linear" presStyleCnt="0">
        <dgm:presLayoutVars>
          <dgm:animLvl val="lvl"/>
          <dgm:resizeHandles val="exact"/>
        </dgm:presLayoutVars>
      </dgm:prSet>
      <dgm:spPr/>
      <dgm:t>
        <a:bodyPr/>
        <a:lstStyle/>
        <a:p>
          <a:endParaRPr lang="en-US"/>
        </a:p>
      </dgm:t>
    </dgm:pt>
    <dgm:pt modelId="{AC1F4F6C-9389-408C-A1DD-C57E89742C9B}" type="pres">
      <dgm:prSet presAssocID="{351DF6ED-6A53-444A-8C80-C5F4371720C8}" presName="parentText" presStyleLbl="node1" presStyleIdx="0" presStyleCnt="1">
        <dgm:presLayoutVars>
          <dgm:chMax val="0"/>
          <dgm:bulletEnabled val="1"/>
        </dgm:presLayoutVars>
      </dgm:prSet>
      <dgm:spPr/>
      <dgm:t>
        <a:bodyPr/>
        <a:lstStyle/>
        <a:p>
          <a:endParaRPr lang="en-US"/>
        </a:p>
      </dgm:t>
    </dgm:pt>
  </dgm:ptLst>
  <dgm:cxnLst>
    <dgm:cxn modelId="{F5033A70-6DA5-434C-915A-7AA3A7686B12}" type="presOf" srcId="{351DF6ED-6A53-444A-8C80-C5F4371720C8}" destId="{AC1F4F6C-9389-408C-A1DD-C57E89742C9B}" srcOrd="0" destOrd="0" presId="urn:microsoft.com/office/officeart/2005/8/layout/vList2"/>
    <dgm:cxn modelId="{41572DEA-AD7E-4D85-A48A-9934DC9D1211}" type="presOf" srcId="{DA885243-FA50-4028-B1BF-F4801EFA88CA}" destId="{1F6EA8D2-0E4B-41AA-9C6F-A50DA06EB042}" srcOrd="0" destOrd="0" presId="urn:microsoft.com/office/officeart/2005/8/layout/vList2"/>
    <dgm:cxn modelId="{AE5D8D53-E83F-4C47-90E2-D1AB668B2F4D}" srcId="{DA885243-FA50-4028-B1BF-F4801EFA88CA}" destId="{351DF6ED-6A53-444A-8C80-C5F4371720C8}" srcOrd="0" destOrd="0" parTransId="{12178CF6-95B5-41BF-99E4-758CB9242392}" sibTransId="{A612E658-FA93-469D-AEAC-B854DE53CD4D}"/>
    <dgm:cxn modelId="{A57A8B49-BDD5-417E-8BD1-1505C9283CC2}" type="presParOf" srcId="{1F6EA8D2-0E4B-41AA-9C6F-A50DA06EB042}" destId="{AC1F4F6C-9389-408C-A1DD-C57E89742C9B}"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AF700F-C4D3-4FDB-896C-11490F772CA0}"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US"/>
        </a:p>
      </dgm:t>
    </dgm:pt>
    <dgm:pt modelId="{B478EC1F-FB95-4C4F-81DA-20E617308176}">
      <dgm:prSet custT="1"/>
      <dgm:spPr/>
      <dgm:t>
        <a:bodyPr/>
        <a:lstStyle/>
        <a:p>
          <a:pPr algn="r" rtl="1"/>
          <a:r>
            <a:rPr lang="fa-IR" sz="4400" b="1" dirty="0" err="1" smtClean="0">
              <a:effectLst>
                <a:outerShdw blurRad="38100" dist="38100" dir="2700000" algn="tl">
                  <a:srgbClr val="000000">
                    <a:alpha val="43137"/>
                  </a:srgbClr>
                </a:outerShdw>
              </a:effectLst>
              <a:cs typeface="B Nazanin" panose="00000400000000000000" pitchFamily="2" charset="-78"/>
            </a:rPr>
            <a:t>ارزيابي</a:t>
          </a:r>
          <a:r>
            <a:rPr lang="fa-IR" sz="4400" b="1" dirty="0" smtClean="0">
              <a:effectLst>
                <a:outerShdw blurRad="38100" dist="38100" dir="2700000" algn="tl">
                  <a:srgbClr val="000000">
                    <a:alpha val="43137"/>
                  </a:srgbClr>
                </a:outerShdw>
              </a:effectLst>
              <a:cs typeface="B Nazanin" panose="00000400000000000000" pitchFamily="2" charset="-78"/>
            </a:rPr>
            <a:t> </a:t>
          </a:r>
          <a:r>
            <a:rPr lang="fa-IR" sz="4400" b="1" dirty="0" err="1" smtClean="0">
              <a:effectLst>
                <a:outerShdw blurRad="38100" dist="38100" dir="2700000" algn="tl">
                  <a:srgbClr val="000000">
                    <a:alpha val="43137"/>
                  </a:srgbClr>
                </a:outerShdw>
              </a:effectLst>
              <a:cs typeface="B Nazanin" panose="00000400000000000000" pitchFamily="2" charset="-78"/>
            </a:rPr>
            <a:t>تغذيه</a:t>
          </a:r>
          <a:r>
            <a:rPr lang="fa-IR" sz="4400" b="1" dirty="0" smtClean="0">
              <a:effectLst>
                <a:outerShdw blurRad="38100" dist="38100" dir="2700000" algn="tl">
                  <a:srgbClr val="000000">
                    <a:alpha val="43137"/>
                  </a:srgbClr>
                </a:outerShdw>
              </a:effectLst>
              <a:cs typeface="B Nazanin" panose="00000400000000000000" pitchFamily="2" charset="-78"/>
            </a:rPr>
            <a:t> با</a:t>
          </a:r>
          <a:endParaRPr lang="en-US" sz="4400" b="1" dirty="0" smtClean="0">
            <a:effectLst>
              <a:outerShdw blurRad="38100" dist="38100" dir="2700000" algn="tl">
                <a:srgbClr val="000000">
                  <a:alpha val="43137"/>
                </a:srgbClr>
              </a:outerShdw>
            </a:effectLst>
            <a:cs typeface="B Nazanin" panose="00000400000000000000" pitchFamily="2" charset="-78"/>
          </a:endParaRPr>
        </a:p>
        <a:p>
          <a:pPr algn="r" rtl="1"/>
          <a:r>
            <a:rPr lang="fa-IR" sz="4400" b="1" dirty="0" smtClean="0">
              <a:effectLst>
                <a:outerShdw blurRad="38100" dist="38100" dir="2700000" algn="tl">
                  <a:srgbClr val="000000">
                    <a:alpha val="43137"/>
                  </a:srgbClr>
                </a:outerShdw>
              </a:effectLst>
              <a:cs typeface="B Nazanin" panose="00000400000000000000" pitchFamily="2" charset="-78"/>
            </a:rPr>
            <a:t> </a:t>
          </a:r>
          <a:r>
            <a:rPr lang="fa-IR" sz="7200" b="1" dirty="0" err="1" smtClean="0">
              <a:effectLst>
                <a:outerShdw blurRad="38100" dist="38100" dir="2700000" algn="tl">
                  <a:srgbClr val="000000">
                    <a:alpha val="43137"/>
                  </a:srgbClr>
                </a:outerShdw>
              </a:effectLst>
              <a:cs typeface="B Nazanin" panose="00000400000000000000" pitchFamily="2" charset="-78"/>
            </a:rPr>
            <a:t>شيرمادر</a:t>
          </a:r>
          <a:endParaRPr lang="en-US" sz="7200" dirty="0">
            <a:effectLst>
              <a:outerShdw blurRad="38100" dist="38100" dir="2700000" algn="tl">
                <a:srgbClr val="000000">
                  <a:alpha val="43137"/>
                </a:srgbClr>
              </a:outerShdw>
            </a:effectLst>
            <a:cs typeface="B Nazanin" panose="00000400000000000000" pitchFamily="2" charset="-78"/>
          </a:endParaRPr>
        </a:p>
      </dgm:t>
    </dgm:pt>
    <dgm:pt modelId="{BC9F982A-C53A-4616-99B0-A9CCE0B3B031}" type="parTrans" cxnId="{22539326-6EDC-42A6-A5E2-7A52372C1814}">
      <dgm:prSet/>
      <dgm:spPr/>
      <dgm:t>
        <a:bodyPr/>
        <a:lstStyle/>
        <a:p>
          <a:pPr algn="ctr"/>
          <a:endParaRPr lang="en-US">
            <a:effectLst>
              <a:outerShdw blurRad="38100" dist="38100" dir="2700000" algn="tl">
                <a:srgbClr val="000000">
                  <a:alpha val="43137"/>
                </a:srgbClr>
              </a:outerShdw>
            </a:effectLst>
          </a:endParaRPr>
        </a:p>
      </dgm:t>
    </dgm:pt>
    <dgm:pt modelId="{D6FC98F1-D71B-43FF-9F1B-1B65FC37ECF1}" type="sibTrans" cxnId="{22539326-6EDC-42A6-A5E2-7A52372C1814}">
      <dgm:prSet/>
      <dgm:spPr/>
      <dgm:t>
        <a:bodyPr/>
        <a:lstStyle/>
        <a:p>
          <a:pPr algn="ctr"/>
          <a:endParaRPr lang="en-US">
            <a:effectLst>
              <a:outerShdw blurRad="38100" dist="38100" dir="2700000" algn="tl">
                <a:srgbClr val="000000">
                  <a:alpha val="43137"/>
                </a:srgbClr>
              </a:outerShdw>
            </a:effectLst>
          </a:endParaRPr>
        </a:p>
      </dgm:t>
    </dgm:pt>
    <dgm:pt modelId="{E107B4A6-3995-46E4-BD08-DF7DF7C1B93E}" type="pres">
      <dgm:prSet presAssocID="{34AF700F-C4D3-4FDB-896C-11490F772CA0}" presName="linear" presStyleCnt="0">
        <dgm:presLayoutVars>
          <dgm:dir/>
          <dgm:resizeHandles val="exact"/>
        </dgm:presLayoutVars>
      </dgm:prSet>
      <dgm:spPr/>
      <dgm:t>
        <a:bodyPr/>
        <a:lstStyle/>
        <a:p>
          <a:endParaRPr lang="en-US"/>
        </a:p>
      </dgm:t>
    </dgm:pt>
    <dgm:pt modelId="{10ADA208-04DD-406D-8E0D-44DF47395A4B}" type="pres">
      <dgm:prSet presAssocID="{B478EC1F-FB95-4C4F-81DA-20E617308176}" presName="comp" presStyleCnt="0"/>
      <dgm:spPr/>
    </dgm:pt>
    <dgm:pt modelId="{8D9F3363-BAF9-4FBF-ADCE-655B410AF97E}" type="pres">
      <dgm:prSet presAssocID="{B478EC1F-FB95-4C4F-81DA-20E617308176}" presName="box" presStyleLbl="node1" presStyleIdx="0" presStyleCnt="1" custScaleX="85451" custScaleY="100098" custLinFactNeighborX="-3741" custLinFactNeighborY="15651"/>
      <dgm:spPr/>
      <dgm:t>
        <a:bodyPr/>
        <a:lstStyle/>
        <a:p>
          <a:endParaRPr lang="en-US"/>
        </a:p>
      </dgm:t>
    </dgm:pt>
    <dgm:pt modelId="{ED6215D0-60F4-4571-B568-4B47B527F33D}" type="pres">
      <dgm:prSet presAssocID="{B478EC1F-FB95-4C4F-81DA-20E617308176}" presName="img" presStyleLbl="fgImgPlace1" presStyleIdx="0" presStyleCnt="1" custScaleX="280918" custScaleY="125245" custLinFactNeighborX="-644" custLinFactNeighborY="1304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dgm:spPr>
      <dgm:t>
        <a:bodyPr/>
        <a:lstStyle/>
        <a:p>
          <a:endParaRPr lang="en-US"/>
        </a:p>
      </dgm:t>
    </dgm:pt>
    <dgm:pt modelId="{00367D8F-26EF-40DF-BCB6-DD1B7E61D7B6}" type="pres">
      <dgm:prSet presAssocID="{B478EC1F-FB95-4C4F-81DA-20E617308176}" presName="text" presStyleLbl="node1" presStyleIdx="0" presStyleCnt="1">
        <dgm:presLayoutVars>
          <dgm:bulletEnabled val="1"/>
        </dgm:presLayoutVars>
      </dgm:prSet>
      <dgm:spPr/>
      <dgm:t>
        <a:bodyPr/>
        <a:lstStyle/>
        <a:p>
          <a:endParaRPr lang="en-US"/>
        </a:p>
      </dgm:t>
    </dgm:pt>
  </dgm:ptLst>
  <dgm:cxnLst>
    <dgm:cxn modelId="{22539326-6EDC-42A6-A5E2-7A52372C1814}" srcId="{34AF700F-C4D3-4FDB-896C-11490F772CA0}" destId="{B478EC1F-FB95-4C4F-81DA-20E617308176}" srcOrd="0" destOrd="0" parTransId="{BC9F982A-C53A-4616-99B0-A9CCE0B3B031}" sibTransId="{D6FC98F1-D71B-43FF-9F1B-1B65FC37ECF1}"/>
    <dgm:cxn modelId="{C0C3A3D3-117D-438A-A17F-999539CB2B69}" type="presOf" srcId="{34AF700F-C4D3-4FDB-896C-11490F772CA0}" destId="{E107B4A6-3995-46E4-BD08-DF7DF7C1B93E}" srcOrd="0" destOrd="0" presId="urn:microsoft.com/office/officeart/2005/8/layout/vList4#1"/>
    <dgm:cxn modelId="{13E3F1A9-D82C-4A56-A40A-AFDB237B2F86}" type="presOf" srcId="{B478EC1F-FB95-4C4F-81DA-20E617308176}" destId="{00367D8F-26EF-40DF-BCB6-DD1B7E61D7B6}" srcOrd="1" destOrd="0" presId="urn:microsoft.com/office/officeart/2005/8/layout/vList4#1"/>
    <dgm:cxn modelId="{3DD0B32B-266C-4534-8037-7407A18C1D4B}" type="presOf" srcId="{B478EC1F-FB95-4C4F-81DA-20E617308176}" destId="{8D9F3363-BAF9-4FBF-ADCE-655B410AF97E}" srcOrd="0" destOrd="0" presId="urn:microsoft.com/office/officeart/2005/8/layout/vList4#1"/>
    <dgm:cxn modelId="{5582F954-A8E6-4B62-BB12-BC67B5900BE5}" type="presParOf" srcId="{E107B4A6-3995-46E4-BD08-DF7DF7C1B93E}" destId="{10ADA208-04DD-406D-8E0D-44DF47395A4B}" srcOrd="0" destOrd="0" presId="urn:microsoft.com/office/officeart/2005/8/layout/vList4#1"/>
    <dgm:cxn modelId="{D3A8DA90-5D13-40D5-BBC9-82A6554352D8}" type="presParOf" srcId="{10ADA208-04DD-406D-8E0D-44DF47395A4B}" destId="{8D9F3363-BAF9-4FBF-ADCE-655B410AF97E}" srcOrd="0" destOrd="0" presId="urn:microsoft.com/office/officeart/2005/8/layout/vList4#1"/>
    <dgm:cxn modelId="{5C14749D-0A10-478F-90D2-9FB02E7B9F10}" type="presParOf" srcId="{10ADA208-04DD-406D-8E0D-44DF47395A4B}" destId="{ED6215D0-60F4-4571-B568-4B47B527F33D}" srcOrd="1" destOrd="0" presId="urn:microsoft.com/office/officeart/2005/8/layout/vList4#1"/>
    <dgm:cxn modelId="{74A95D99-198E-410C-953B-C9FA47F677EC}" type="presParOf" srcId="{10ADA208-04DD-406D-8E0D-44DF47395A4B}" destId="{00367D8F-26EF-40DF-BCB6-DD1B7E61D7B6}"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87053F-5096-4BF0-B1F7-C99A07AC8C8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A688BD9D-D04B-4374-A328-9F4942BF0A9F}">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اهداف</a:t>
          </a:r>
          <a:endParaRPr lang="en-US" sz="4400" dirty="0">
            <a:effectLst>
              <a:outerShdw blurRad="38100" dist="38100" dir="2700000" algn="tl">
                <a:srgbClr val="000000">
                  <a:alpha val="43137"/>
                </a:srgbClr>
              </a:outerShdw>
            </a:effectLst>
            <a:cs typeface="B Nazanin" panose="00000400000000000000" pitchFamily="2" charset="-78"/>
          </a:endParaRPr>
        </a:p>
      </dgm:t>
    </dgm:pt>
    <dgm:pt modelId="{199D2A9D-C622-4967-A661-57F352F819DC}" type="parTrans" cxnId="{3B2C293C-A736-4398-9503-ACD26EF9BFA3}">
      <dgm:prSet/>
      <dgm:spPr/>
      <dgm:t>
        <a:bodyPr/>
        <a:lstStyle/>
        <a:p>
          <a:endParaRPr lang="en-US"/>
        </a:p>
      </dgm:t>
    </dgm:pt>
    <dgm:pt modelId="{7A7CBE21-2B9F-44BE-A3CD-556426ACFAB7}" type="sibTrans" cxnId="{3B2C293C-A736-4398-9503-ACD26EF9BFA3}">
      <dgm:prSet/>
      <dgm:spPr/>
      <dgm:t>
        <a:bodyPr/>
        <a:lstStyle/>
        <a:p>
          <a:endParaRPr lang="en-US"/>
        </a:p>
      </dgm:t>
    </dgm:pt>
    <dgm:pt modelId="{83358AC8-B839-4C0E-B0F1-6CF6FDB0C190}" type="pres">
      <dgm:prSet presAssocID="{FC87053F-5096-4BF0-B1F7-C99A07AC8C8E}" presName="linear" presStyleCnt="0">
        <dgm:presLayoutVars>
          <dgm:animLvl val="lvl"/>
          <dgm:resizeHandles val="exact"/>
        </dgm:presLayoutVars>
      </dgm:prSet>
      <dgm:spPr/>
      <dgm:t>
        <a:bodyPr/>
        <a:lstStyle/>
        <a:p>
          <a:endParaRPr lang="en-US"/>
        </a:p>
      </dgm:t>
    </dgm:pt>
    <dgm:pt modelId="{08E944E7-4EE3-43FB-88F3-2D07A7F4E7BB}" type="pres">
      <dgm:prSet presAssocID="{A688BD9D-D04B-4374-A328-9F4942BF0A9F}" presName="parentText" presStyleLbl="node1" presStyleIdx="0" presStyleCnt="1" custLinFactNeighborY="-8538">
        <dgm:presLayoutVars>
          <dgm:chMax val="0"/>
          <dgm:bulletEnabled val="1"/>
        </dgm:presLayoutVars>
      </dgm:prSet>
      <dgm:spPr/>
      <dgm:t>
        <a:bodyPr/>
        <a:lstStyle/>
        <a:p>
          <a:endParaRPr lang="en-US"/>
        </a:p>
      </dgm:t>
    </dgm:pt>
  </dgm:ptLst>
  <dgm:cxnLst>
    <dgm:cxn modelId="{3B2C293C-A736-4398-9503-ACD26EF9BFA3}" srcId="{FC87053F-5096-4BF0-B1F7-C99A07AC8C8E}" destId="{A688BD9D-D04B-4374-A328-9F4942BF0A9F}" srcOrd="0" destOrd="0" parTransId="{199D2A9D-C622-4967-A661-57F352F819DC}" sibTransId="{7A7CBE21-2B9F-44BE-A3CD-556426ACFAB7}"/>
    <dgm:cxn modelId="{71443D7C-27C7-4DE0-B45E-223FA8B88ACD}" type="presOf" srcId="{FC87053F-5096-4BF0-B1F7-C99A07AC8C8E}" destId="{83358AC8-B839-4C0E-B0F1-6CF6FDB0C190}" srcOrd="0" destOrd="0" presId="urn:microsoft.com/office/officeart/2005/8/layout/vList2"/>
    <dgm:cxn modelId="{1854B1D1-FE53-4D52-89B9-2BE2A7D8E429}" type="presOf" srcId="{A688BD9D-D04B-4374-A328-9F4942BF0A9F}" destId="{08E944E7-4EE3-43FB-88F3-2D07A7F4E7BB}" srcOrd="0" destOrd="0" presId="urn:microsoft.com/office/officeart/2005/8/layout/vList2"/>
    <dgm:cxn modelId="{43893021-A7D2-419B-9D78-165E6F95FC3B}" type="presParOf" srcId="{83358AC8-B839-4C0E-B0F1-6CF6FDB0C190}" destId="{08E944E7-4EE3-43FB-88F3-2D07A7F4E7B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87053F-5096-4BF0-B1F7-C99A07AC8C8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A688BD9D-D04B-4374-A328-9F4942BF0A9F}">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اهداف</a:t>
          </a:r>
          <a:endParaRPr lang="en-US" sz="4400" dirty="0">
            <a:effectLst>
              <a:outerShdw blurRad="38100" dist="38100" dir="2700000" algn="tl">
                <a:srgbClr val="000000">
                  <a:alpha val="43137"/>
                </a:srgbClr>
              </a:outerShdw>
            </a:effectLst>
            <a:cs typeface="B Nazanin" panose="00000400000000000000" pitchFamily="2" charset="-78"/>
          </a:endParaRPr>
        </a:p>
      </dgm:t>
    </dgm:pt>
    <dgm:pt modelId="{199D2A9D-C622-4967-A661-57F352F819DC}" type="parTrans" cxnId="{3B2C293C-A736-4398-9503-ACD26EF9BFA3}">
      <dgm:prSet/>
      <dgm:spPr/>
      <dgm:t>
        <a:bodyPr/>
        <a:lstStyle/>
        <a:p>
          <a:endParaRPr lang="en-US"/>
        </a:p>
      </dgm:t>
    </dgm:pt>
    <dgm:pt modelId="{7A7CBE21-2B9F-44BE-A3CD-556426ACFAB7}" type="sibTrans" cxnId="{3B2C293C-A736-4398-9503-ACD26EF9BFA3}">
      <dgm:prSet/>
      <dgm:spPr/>
      <dgm:t>
        <a:bodyPr/>
        <a:lstStyle/>
        <a:p>
          <a:endParaRPr lang="en-US"/>
        </a:p>
      </dgm:t>
    </dgm:pt>
    <dgm:pt modelId="{83358AC8-B839-4C0E-B0F1-6CF6FDB0C190}" type="pres">
      <dgm:prSet presAssocID="{FC87053F-5096-4BF0-B1F7-C99A07AC8C8E}" presName="linear" presStyleCnt="0">
        <dgm:presLayoutVars>
          <dgm:animLvl val="lvl"/>
          <dgm:resizeHandles val="exact"/>
        </dgm:presLayoutVars>
      </dgm:prSet>
      <dgm:spPr/>
      <dgm:t>
        <a:bodyPr/>
        <a:lstStyle/>
        <a:p>
          <a:endParaRPr lang="en-US"/>
        </a:p>
      </dgm:t>
    </dgm:pt>
    <dgm:pt modelId="{08E944E7-4EE3-43FB-88F3-2D07A7F4E7BB}" type="pres">
      <dgm:prSet presAssocID="{A688BD9D-D04B-4374-A328-9F4942BF0A9F}" presName="parentText" presStyleLbl="node1" presStyleIdx="0" presStyleCnt="1" custLinFactNeighborY="-8538">
        <dgm:presLayoutVars>
          <dgm:chMax val="0"/>
          <dgm:bulletEnabled val="1"/>
        </dgm:presLayoutVars>
      </dgm:prSet>
      <dgm:spPr/>
      <dgm:t>
        <a:bodyPr/>
        <a:lstStyle/>
        <a:p>
          <a:endParaRPr lang="en-US"/>
        </a:p>
      </dgm:t>
    </dgm:pt>
  </dgm:ptLst>
  <dgm:cxnLst>
    <dgm:cxn modelId="{3B2C293C-A736-4398-9503-ACD26EF9BFA3}" srcId="{FC87053F-5096-4BF0-B1F7-C99A07AC8C8E}" destId="{A688BD9D-D04B-4374-A328-9F4942BF0A9F}" srcOrd="0" destOrd="0" parTransId="{199D2A9D-C622-4967-A661-57F352F819DC}" sibTransId="{7A7CBE21-2B9F-44BE-A3CD-556426ACFAB7}"/>
    <dgm:cxn modelId="{38B7F319-82AB-4410-B581-A8B1750E97D5}" type="presOf" srcId="{A688BD9D-D04B-4374-A328-9F4942BF0A9F}" destId="{08E944E7-4EE3-43FB-88F3-2D07A7F4E7BB}" srcOrd="0" destOrd="0" presId="urn:microsoft.com/office/officeart/2005/8/layout/vList2"/>
    <dgm:cxn modelId="{6B80F3F6-6C94-4104-8510-F2C69647AFF6}" type="presOf" srcId="{FC87053F-5096-4BF0-B1F7-C99A07AC8C8E}" destId="{83358AC8-B839-4C0E-B0F1-6CF6FDB0C190}" srcOrd="0" destOrd="0" presId="urn:microsoft.com/office/officeart/2005/8/layout/vList2"/>
    <dgm:cxn modelId="{38309E6D-2640-4930-8C3A-C37A993CD934}" type="presParOf" srcId="{83358AC8-B839-4C0E-B0F1-6CF6FDB0C190}" destId="{08E944E7-4EE3-43FB-88F3-2D07A7F4E7B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87053F-5096-4BF0-B1F7-C99A07AC8C8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A688BD9D-D04B-4374-A328-9F4942BF0A9F}">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مقدمه </a:t>
          </a:r>
          <a:endParaRPr lang="en-US" sz="4400" dirty="0">
            <a:effectLst>
              <a:outerShdw blurRad="38100" dist="38100" dir="2700000" algn="tl">
                <a:srgbClr val="000000">
                  <a:alpha val="43137"/>
                </a:srgbClr>
              </a:outerShdw>
            </a:effectLst>
            <a:cs typeface="B Nazanin" panose="00000400000000000000" pitchFamily="2" charset="-78"/>
          </a:endParaRPr>
        </a:p>
      </dgm:t>
    </dgm:pt>
    <dgm:pt modelId="{199D2A9D-C622-4967-A661-57F352F819DC}" type="parTrans" cxnId="{3B2C293C-A736-4398-9503-ACD26EF9BFA3}">
      <dgm:prSet/>
      <dgm:spPr/>
      <dgm:t>
        <a:bodyPr/>
        <a:lstStyle/>
        <a:p>
          <a:endParaRPr lang="en-US" sz="4400"/>
        </a:p>
      </dgm:t>
    </dgm:pt>
    <dgm:pt modelId="{7A7CBE21-2B9F-44BE-A3CD-556426ACFAB7}" type="sibTrans" cxnId="{3B2C293C-A736-4398-9503-ACD26EF9BFA3}">
      <dgm:prSet/>
      <dgm:spPr/>
      <dgm:t>
        <a:bodyPr/>
        <a:lstStyle/>
        <a:p>
          <a:endParaRPr lang="en-US" sz="4400"/>
        </a:p>
      </dgm:t>
    </dgm:pt>
    <dgm:pt modelId="{83358AC8-B839-4C0E-B0F1-6CF6FDB0C190}" type="pres">
      <dgm:prSet presAssocID="{FC87053F-5096-4BF0-B1F7-C99A07AC8C8E}" presName="linear" presStyleCnt="0">
        <dgm:presLayoutVars>
          <dgm:animLvl val="lvl"/>
          <dgm:resizeHandles val="exact"/>
        </dgm:presLayoutVars>
      </dgm:prSet>
      <dgm:spPr/>
      <dgm:t>
        <a:bodyPr/>
        <a:lstStyle/>
        <a:p>
          <a:endParaRPr lang="en-US"/>
        </a:p>
      </dgm:t>
    </dgm:pt>
    <dgm:pt modelId="{08E944E7-4EE3-43FB-88F3-2D07A7F4E7BB}" type="pres">
      <dgm:prSet presAssocID="{A688BD9D-D04B-4374-A328-9F4942BF0A9F}" presName="parentText" presStyleLbl="node1" presStyleIdx="0" presStyleCnt="1" custLinFactNeighborY="-8538">
        <dgm:presLayoutVars>
          <dgm:chMax val="0"/>
          <dgm:bulletEnabled val="1"/>
        </dgm:presLayoutVars>
      </dgm:prSet>
      <dgm:spPr/>
      <dgm:t>
        <a:bodyPr/>
        <a:lstStyle/>
        <a:p>
          <a:endParaRPr lang="en-US"/>
        </a:p>
      </dgm:t>
    </dgm:pt>
  </dgm:ptLst>
  <dgm:cxnLst>
    <dgm:cxn modelId="{3B2C293C-A736-4398-9503-ACD26EF9BFA3}" srcId="{FC87053F-5096-4BF0-B1F7-C99A07AC8C8E}" destId="{A688BD9D-D04B-4374-A328-9F4942BF0A9F}" srcOrd="0" destOrd="0" parTransId="{199D2A9D-C622-4967-A661-57F352F819DC}" sibTransId="{7A7CBE21-2B9F-44BE-A3CD-556426ACFAB7}"/>
    <dgm:cxn modelId="{F36788C1-2935-4C39-9D2D-F23793586C9D}" type="presOf" srcId="{FC87053F-5096-4BF0-B1F7-C99A07AC8C8E}" destId="{83358AC8-B839-4C0E-B0F1-6CF6FDB0C190}" srcOrd="0" destOrd="0" presId="urn:microsoft.com/office/officeart/2005/8/layout/vList2"/>
    <dgm:cxn modelId="{193AEBD5-8F6E-454E-ADF4-77461AEBDF20}" type="presOf" srcId="{A688BD9D-D04B-4374-A328-9F4942BF0A9F}" destId="{08E944E7-4EE3-43FB-88F3-2D07A7F4E7BB}" srcOrd="0" destOrd="0" presId="urn:microsoft.com/office/officeart/2005/8/layout/vList2"/>
    <dgm:cxn modelId="{D54819F1-0962-453A-8358-4F5FA2713066}" type="presParOf" srcId="{83358AC8-B839-4C0E-B0F1-6CF6FDB0C190}" destId="{08E944E7-4EE3-43FB-88F3-2D07A7F4E7B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87053F-5096-4BF0-B1F7-C99A07AC8C8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A688BD9D-D04B-4374-A328-9F4942BF0A9F}">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مقدمه (ادامه) </a:t>
          </a:r>
          <a:endParaRPr lang="en-US" sz="4400" dirty="0">
            <a:effectLst>
              <a:outerShdw blurRad="38100" dist="38100" dir="2700000" algn="tl">
                <a:srgbClr val="000000">
                  <a:alpha val="43137"/>
                </a:srgbClr>
              </a:outerShdw>
            </a:effectLst>
            <a:cs typeface="B Nazanin" panose="00000400000000000000" pitchFamily="2" charset="-78"/>
          </a:endParaRPr>
        </a:p>
      </dgm:t>
    </dgm:pt>
    <dgm:pt modelId="{199D2A9D-C622-4967-A661-57F352F819DC}" type="parTrans" cxnId="{3B2C293C-A736-4398-9503-ACD26EF9BFA3}">
      <dgm:prSet/>
      <dgm:spPr/>
      <dgm:t>
        <a:bodyPr/>
        <a:lstStyle/>
        <a:p>
          <a:endParaRPr lang="en-US" sz="4400"/>
        </a:p>
      </dgm:t>
    </dgm:pt>
    <dgm:pt modelId="{7A7CBE21-2B9F-44BE-A3CD-556426ACFAB7}" type="sibTrans" cxnId="{3B2C293C-A736-4398-9503-ACD26EF9BFA3}">
      <dgm:prSet/>
      <dgm:spPr/>
      <dgm:t>
        <a:bodyPr/>
        <a:lstStyle/>
        <a:p>
          <a:endParaRPr lang="en-US" sz="4400"/>
        </a:p>
      </dgm:t>
    </dgm:pt>
    <dgm:pt modelId="{83358AC8-B839-4C0E-B0F1-6CF6FDB0C190}" type="pres">
      <dgm:prSet presAssocID="{FC87053F-5096-4BF0-B1F7-C99A07AC8C8E}" presName="linear" presStyleCnt="0">
        <dgm:presLayoutVars>
          <dgm:animLvl val="lvl"/>
          <dgm:resizeHandles val="exact"/>
        </dgm:presLayoutVars>
      </dgm:prSet>
      <dgm:spPr/>
      <dgm:t>
        <a:bodyPr/>
        <a:lstStyle/>
        <a:p>
          <a:endParaRPr lang="en-US"/>
        </a:p>
      </dgm:t>
    </dgm:pt>
    <dgm:pt modelId="{08E944E7-4EE3-43FB-88F3-2D07A7F4E7BB}" type="pres">
      <dgm:prSet presAssocID="{A688BD9D-D04B-4374-A328-9F4942BF0A9F}" presName="parentText" presStyleLbl="node1" presStyleIdx="0" presStyleCnt="1" custLinFactNeighborY="-8538">
        <dgm:presLayoutVars>
          <dgm:chMax val="0"/>
          <dgm:bulletEnabled val="1"/>
        </dgm:presLayoutVars>
      </dgm:prSet>
      <dgm:spPr/>
      <dgm:t>
        <a:bodyPr/>
        <a:lstStyle/>
        <a:p>
          <a:endParaRPr lang="en-US"/>
        </a:p>
      </dgm:t>
    </dgm:pt>
  </dgm:ptLst>
  <dgm:cxnLst>
    <dgm:cxn modelId="{3B2C293C-A736-4398-9503-ACD26EF9BFA3}" srcId="{FC87053F-5096-4BF0-B1F7-C99A07AC8C8E}" destId="{A688BD9D-D04B-4374-A328-9F4942BF0A9F}" srcOrd="0" destOrd="0" parTransId="{199D2A9D-C622-4967-A661-57F352F819DC}" sibTransId="{7A7CBE21-2B9F-44BE-A3CD-556426ACFAB7}"/>
    <dgm:cxn modelId="{A5BAFFD2-C493-45C8-80FC-AEE0128BAF6B}" type="presOf" srcId="{A688BD9D-D04B-4374-A328-9F4942BF0A9F}" destId="{08E944E7-4EE3-43FB-88F3-2D07A7F4E7BB}" srcOrd="0" destOrd="0" presId="urn:microsoft.com/office/officeart/2005/8/layout/vList2"/>
    <dgm:cxn modelId="{63771197-16CD-4C32-9543-DBDC85E1D60A}" type="presOf" srcId="{FC87053F-5096-4BF0-B1F7-C99A07AC8C8E}" destId="{83358AC8-B839-4C0E-B0F1-6CF6FDB0C190}" srcOrd="0" destOrd="0" presId="urn:microsoft.com/office/officeart/2005/8/layout/vList2"/>
    <dgm:cxn modelId="{B56A7B8D-4757-497F-9F3B-1990D8742D8F}" type="presParOf" srcId="{83358AC8-B839-4C0E-B0F1-6CF6FDB0C190}" destId="{08E944E7-4EE3-43FB-88F3-2D07A7F4E7B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87053F-5096-4BF0-B1F7-C99A07AC8C8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A688BD9D-D04B-4374-A328-9F4942BF0A9F}">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وضعیت های شیردهی مادر و شیرخوار</a:t>
          </a:r>
          <a:endParaRPr lang="en-US" sz="4400" dirty="0">
            <a:effectLst>
              <a:outerShdw blurRad="38100" dist="38100" dir="2700000" algn="tl">
                <a:srgbClr val="000000">
                  <a:alpha val="43137"/>
                </a:srgbClr>
              </a:outerShdw>
            </a:effectLst>
            <a:cs typeface="B Nazanin" panose="00000400000000000000" pitchFamily="2" charset="-78"/>
          </a:endParaRPr>
        </a:p>
      </dgm:t>
    </dgm:pt>
    <dgm:pt modelId="{199D2A9D-C622-4967-A661-57F352F819DC}" type="parTrans" cxnId="{3B2C293C-A736-4398-9503-ACD26EF9BFA3}">
      <dgm:prSet/>
      <dgm:spPr/>
      <dgm:t>
        <a:bodyPr/>
        <a:lstStyle/>
        <a:p>
          <a:endParaRPr lang="en-US" sz="4400"/>
        </a:p>
      </dgm:t>
    </dgm:pt>
    <dgm:pt modelId="{7A7CBE21-2B9F-44BE-A3CD-556426ACFAB7}" type="sibTrans" cxnId="{3B2C293C-A736-4398-9503-ACD26EF9BFA3}">
      <dgm:prSet/>
      <dgm:spPr/>
      <dgm:t>
        <a:bodyPr/>
        <a:lstStyle/>
        <a:p>
          <a:endParaRPr lang="en-US" sz="4400"/>
        </a:p>
      </dgm:t>
    </dgm:pt>
    <dgm:pt modelId="{83358AC8-B839-4C0E-B0F1-6CF6FDB0C190}" type="pres">
      <dgm:prSet presAssocID="{FC87053F-5096-4BF0-B1F7-C99A07AC8C8E}" presName="linear" presStyleCnt="0">
        <dgm:presLayoutVars>
          <dgm:animLvl val="lvl"/>
          <dgm:resizeHandles val="exact"/>
        </dgm:presLayoutVars>
      </dgm:prSet>
      <dgm:spPr/>
      <dgm:t>
        <a:bodyPr/>
        <a:lstStyle/>
        <a:p>
          <a:endParaRPr lang="en-US"/>
        </a:p>
      </dgm:t>
    </dgm:pt>
    <dgm:pt modelId="{08E944E7-4EE3-43FB-88F3-2D07A7F4E7BB}" type="pres">
      <dgm:prSet presAssocID="{A688BD9D-D04B-4374-A328-9F4942BF0A9F}" presName="parentText" presStyleLbl="node1" presStyleIdx="0" presStyleCnt="1" custLinFactNeighborY="-8538">
        <dgm:presLayoutVars>
          <dgm:chMax val="0"/>
          <dgm:bulletEnabled val="1"/>
        </dgm:presLayoutVars>
      </dgm:prSet>
      <dgm:spPr/>
      <dgm:t>
        <a:bodyPr/>
        <a:lstStyle/>
        <a:p>
          <a:endParaRPr lang="en-US"/>
        </a:p>
      </dgm:t>
    </dgm:pt>
  </dgm:ptLst>
  <dgm:cxnLst>
    <dgm:cxn modelId="{3B2C293C-A736-4398-9503-ACD26EF9BFA3}" srcId="{FC87053F-5096-4BF0-B1F7-C99A07AC8C8E}" destId="{A688BD9D-D04B-4374-A328-9F4942BF0A9F}" srcOrd="0" destOrd="0" parTransId="{199D2A9D-C622-4967-A661-57F352F819DC}" sibTransId="{7A7CBE21-2B9F-44BE-A3CD-556426ACFAB7}"/>
    <dgm:cxn modelId="{FFE5E8CF-45F5-48EE-BD59-3A42B634DA60}" type="presOf" srcId="{FC87053F-5096-4BF0-B1F7-C99A07AC8C8E}" destId="{83358AC8-B839-4C0E-B0F1-6CF6FDB0C190}" srcOrd="0" destOrd="0" presId="urn:microsoft.com/office/officeart/2005/8/layout/vList2"/>
    <dgm:cxn modelId="{C6F3B1D6-4C40-4CCB-A669-5F2FEDD6C48E}" type="presOf" srcId="{A688BD9D-D04B-4374-A328-9F4942BF0A9F}" destId="{08E944E7-4EE3-43FB-88F3-2D07A7F4E7BB}" srcOrd="0" destOrd="0" presId="urn:microsoft.com/office/officeart/2005/8/layout/vList2"/>
    <dgm:cxn modelId="{56905F45-1808-4FAF-9F2F-A43A2F0C92B0}" type="presParOf" srcId="{83358AC8-B839-4C0E-B0F1-6CF6FDB0C190}" destId="{08E944E7-4EE3-43FB-88F3-2D07A7F4E7B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FEBC3B-9582-4C80-A975-FCC954266DD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E6A364-84EA-4C5C-88BC-5B5A39E1653E}">
      <dgm:prSet custT="1"/>
      <dgm:spPr/>
      <dgm:t>
        <a:bodyPr/>
        <a:lstStyle/>
        <a:p>
          <a:pPr algn="ctr" rtl="1">
            <a:lnSpc>
              <a:spcPct val="50000"/>
            </a:lnSpc>
            <a:spcBef>
              <a:spcPts val="0"/>
            </a:spcBef>
            <a:spcAft>
              <a:spcPts val="0"/>
            </a:spcAft>
          </a:pPr>
          <a:r>
            <a:rPr lang="fa-IR" sz="3600" b="1" dirty="0" smtClean="0">
              <a:effectLst>
                <a:outerShdw blurRad="38100" dist="38100" dir="2700000" algn="tl">
                  <a:srgbClr val="000000">
                    <a:alpha val="43137"/>
                  </a:srgbClr>
                </a:outerShdw>
              </a:effectLst>
              <a:cs typeface="B Nazanin" panose="00000400000000000000" pitchFamily="2" charset="-78"/>
            </a:rPr>
            <a:t>شیردهی در ساعات اول پس از سزارین </a:t>
          </a:r>
          <a:endParaRPr lang="en-US" sz="3600" b="1" dirty="0" smtClean="0">
            <a:effectLst>
              <a:outerShdw blurRad="38100" dist="38100" dir="2700000" algn="tl">
                <a:srgbClr val="000000">
                  <a:alpha val="43137"/>
                </a:srgbClr>
              </a:outerShdw>
            </a:effectLst>
            <a:cs typeface="B Nazanin" panose="00000400000000000000" pitchFamily="2" charset="-78"/>
          </a:endParaRPr>
        </a:p>
        <a:p>
          <a:pPr algn="ctr" rtl="1">
            <a:lnSpc>
              <a:spcPct val="50000"/>
            </a:lnSpc>
            <a:spcBef>
              <a:spcPts val="0"/>
            </a:spcBef>
            <a:spcAft>
              <a:spcPts val="0"/>
            </a:spcAft>
          </a:pPr>
          <a:r>
            <a:rPr lang="en-US" sz="3600" b="1" dirty="0" smtClean="0">
              <a:effectLst>
                <a:outerShdw blurRad="38100" dist="38100" dir="2700000" algn="tl">
                  <a:srgbClr val="000000">
                    <a:alpha val="43137"/>
                  </a:srgbClr>
                </a:outerShdw>
              </a:effectLst>
              <a:cs typeface="B Nazanin" panose="00000400000000000000" pitchFamily="2" charset="-78"/>
            </a:rPr>
            <a:t> </a:t>
          </a:r>
          <a:r>
            <a:rPr lang="fa-IR" sz="3600" b="1" dirty="0" smtClean="0">
              <a:effectLst>
                <a:outerShdw blurRad="38100" dist="38100" dir="2700000" algn="tl">
                  <a:srgbClr val="000000">
                    <a:alpha val="43137"/>
                  </a:srgbClr>
                </a:outerShdw>
              </a:effectLst>
              <a:cs typeface="B Nazanin" panose="00000400000000000000" pitchFamily="2" charset="-78"/>
            </a:rPr>
            <a:t>مادر به پشت خوابیده است </a:t>
          </a:r>
          <a:endParaRPr lang="en-US" sz="3600" dirty="0">
            <a:effectLst>
              <a:outerShdw blurRad="38100" dist="38100" dir="2700000" algn="tl">
                <a:srgbClr val="000000">
                  <a:alpha val="43137"/>
                </a:srgbClr>
              </a:outerShdw>
            </a:effectLst>
            <a:cs typeface="B Nazanin" panose="00000400000000000000" pitchFamily="2" charset="-78"/>
          </a:endParaRPr>
        </a:p>
      </dgm:t>
    </dgm:pt>
    <dgm:pt modelId="{40207540-16F1-47FB-98F7-A4955F334C43}" type="parTrans" cxnId="{8F1D283C-1347-4B77-8AB0-9C4989B56BDE}">
      <dgm:prSet/>
      <dgm:spPr/>
      <dgm:t>
        <a:bodyPr/>
        <a:lstStyle/>
        <a:p>
          <a:endParaRPr lang="en-US" sz="2800"/>
        </a:p>
      </dgm:t>
    </dgm:pt>
    <dgm:pt modelId="{63F1FE3F-1B93-4F76-968D-166724CE9581}" type="sibTrans" cxnId="{8F1D283C-1347-4B77-8AB0-9C4989B56BDE}">
      <dgm:prSet/>
      <dgm:spPr/>
      <dgm:t>
        <a:bodyPr/>
        <a:lstStyle/>
        <a:p>
          <a:endParaRPr lang="en-US" sz="2800"/>
        </a:p>
      </dgm:t>
    </dgm:pt>
    <dgm:pt modelId="{CE94259E-00D4-4E43-A1BA-E18E98C741AA}" type="pres">
      <dgm:prSet presAssocID="{F1FEBC3B-9582-4C80-A975-FCC954266DD0}" presName="linear" presStyleCnt="0">
        <dgm:presLayoutVars>
          <dgm:animLvl val="lvl"/>
          <dgm:resizeHandles val="exact"/>
        </dgm:presLayoutVars>
      </dgm:prSet>
      <dgm:spPr/>
      <dgm:t>
        <a:bodyPr/>
        <a:lstStyle/>
        <a:p>
          <a:endParaRPr lang="en-US"/>
        </a:p>
      </dgm:t>
    </dgm:pt>
    <dgm:pt modelId="{C1A2AAA2-F346-47B1-B779-D33D0180D0C0}" type="pres">
      <dgm:prSet presAssocID="{56E6A364-84EA-4C5C-88BC-5B5A39E1653E}" presName="parentText" presStyleLbl="node1" presStyleIdx="0" presStyleCnt="1" custScaleX="100000" custScaleY="75138" custLinFactNeighborX="-12695" custLinFactNeighborY="-246">
        <dgm:presLayoutVars>
          <dgm:chMax val="0"/>
          <dgm:bulletEnabled val="1"/>
        </dgm:presLayoutVars>
      </dgm:prSet>
      <dgm:spPr/>
      <dgm:t>
        <a:bodyPr/>
        <a:lstStyle/>
        <a:p>
          <a:endParaRPr lang="en-US"/>
        </a:p>
      </dgm:t>
    </dgm:pt>
  </dgm:ptLst>
  <dgm:cxnLst>
    <dgm:cxn modelId="{8F1D283C-1347-4B77-8AB0-9C4989B56BDE}" srcId="{F1FEBC3B-9582-4C80-A975-FCC954266DD0}" destId="{56E6A364-84EA-4C5C-88BC-5B5A39E1653E}" srcOrd="0" destOrd="0" parTransId="{40207540-16F1-47FB-98F7-A4955F334C43}" sibTransId="{63F1FE3F-1B93-4F76-968D-166724CE9581}"/>
    <dgm:cxn modelId="{5EA77513-E28D-43E4-AB94-F2DC5C4D0B1A}" type="presOf" srcId="{56E6A364-84EA-4C5C-88BC-5B5A39E1653E}" destId="{C1A2AAA2-F346-47B1-B779-D33D0180D0C0}" srcOrd="0" destOrd="0" presId="urn:microsoft.com/office/officeart/2005/8/layout/vList2"/>
    <dgm:cxn modelId="{28491143-B87D-4243-8B26-7359BE6037E2}" type="presOf" srcId="{F1FEBC3B-9582-4C80-A975-FCC954266DD0}" destId="{CE94259E-00D4-4E43-A1BA-E18E98C741AA}" srcOrd="0" destOrd="0" presId="urn:microsoft.com/office/officeart/2005/8/layout/vList2"/>
    <dgm:cxn modelId="{1399C1A2-2959-4CE3-8AE4-DF5FD861B52D}" type="presParOf" srcId="{CE94259E-00D4-4E43-A1BA-E18E98C741AA}" destId="{C1A2AAA2-F346-47B1-B779-D33D0180D0C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C87053F-5096-4BF0-B1F7-C99A07AC8C8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A688BD9D-D04B-4374-A328-9F4942BF0A9F}">
      <dgm:prSet custT="1"/>
      <dgm:spPr/>
      <dgm:t>
        <a:bodyPr/>
        <a:lstStyle/>
        <a:p>
          <a:pPr algn="ctr" rtl="1"/>
          <a:r>
            <a:rPr lang="fa-IR" sz="4400" b="1" dirty="0" smtClean="0">
              <a:effectLst>
                <a:outerShdw blurRad="38100" dist="38100" dir="2700000" algn="tl">
                  <a:srgbClr val="000000">
                    <a:alpha val="43137"/>
                  </a:srgbClr>
                </a:outerShdw>
              </a:effectLst>
              <a:cs typeface="B Nazanin" panose="00000400000000000000" pitchFamily="2" charset="-78"/>
            </a:rPr>
            <a:t>وضعیت های شیردهی مادر و شیرخوار</a:t>
          </a:r>
          <a:endParaRPr lang="en-US" sz="4400" dirty="0">
            <a:effectLst>
              <a:outerShdw blurRad="38100" dist="38100" dir="2700000" algn="tl">
                <a:srgbClr val="000000">
                  <a:alpha val="43137"/>
                </a:srgbClr>
              </a:outerShdw>
            </a:effectLst>
            <a:cs typeface="B Nazanin" panose="00000400000000000000" pitchFamily="2" charset="-78"/>
          </a:endParaRPr>
        </a:p>
      </dgm:t>
    </dgm:pt>
    <dgm:pt modelId="{199D2A9D-C622-4967-A661-57F352F819DC}" type="parTrans" cxnId="{3B2C293C-A736-4398-9503-ACD26EF9BFA3}">
      <dgm:prSet/>
      <dgm:spPr/>
      <dgm:t>
        <a:bodyPr/>
        <a:lstStyle/>
        <a:p>
          <a:endParaRPr lang="en-US" sz="4400"/>
        </a:p>
      </dgm:t>
    </dgm:pt>
    <dgm:pt modelId="{7A7CBE21-2B9F-44BE-A3CD-556426ACFAB7}" type="sibTrans" cxnId="{3B2C293C-A736-4398-9503-ACD26EF9BFA3}">
      <dgm:prSet/>
      <dgm:spPr/>
      <dgm:t>
        <a:bodyPr/>
        <a:lstStyle/>
        <a:p>
          <a:endParaRPr lang="en-US" sz="4400"/>
        </a:p>
      </dgm:t>
    </dgm:pt>
    <dgm:pt modelId="{83358AC8-B839-4C0E-B0F1-6CF6FDB0C190}" type="pres">
      <dgm:prSet presAssocID="{FC87053F-5096-4BF0-B1F7-C99A07AC8C8E}" presName="linear" presStyleCnt="0">
        <dgm:presLayoutVars>
          <dgm:animLvl val="lvl"/>
          <dgm:resizeHandles val="exact"/>
        </dgm:presLayoutVars>
      </dgm:prSet>
      <dgm:spPr/>
      <dgm:t>
        <a:bodyPr/>
        <a:lstStyle/>
        <a:p>
          <a:endParaRPr lang="en-US"/>
        </a:p>
      </dgm:t>
    </dgm:pt>
    <dgm:pt modelId="{08E944E7-4EE3-43FB-88F3-2D07A7F4E7BB}" type="pres">
      <dgm:prSet presAssocID="{A688BD9D-D04B-4374-A328-9F4942BF0A9F}" presName="parentText" presStyleLbl="node1" presStyleIdx="0" presStyleCnt="1" custLinFactNeighborY="-8538">
        <dgm:presLayoutVars>
          <dgm:chMax val="0"/>
          <dgm:bulletEnabled val="1"/>
        </dgm:presLayoutVars>
      </dgm:prSet>
      <dgm:spPr/>
      <dgm:t>
        <a:bodyPr/>
        <a:lstStyle/>
        <a:p>
          <a:endParaRPr lang="en-US"/>
        </a:p>
      </dgm:t>
    </dgm:pt>
  </dgm:ptLst>
  <dgm:cxnLst>
    <dgm:cxn modelId="{3B2C293C-A736-4398-9503-ACD26EF9BFA3}" srcId="{FC87053F-5096-4BF0-B1F7-C99A07AC8C8E}" destId="{A688BD9D-D04B-4374-A328-9F4942BF0A9F}" srcOrd="0" destOrd="0" parTransId="{199D2A9D-C622-4967-A661-57F352F819DC}" sibTransId="{7A7CBE21-2B9F-44BE-A3CD-556426ACFAB7}"/>
    <dgm:cxn modelId="{7C1CDA40-63CE-49B6-B07D-D134CFD68CA0}" type="presOf" srcId="{FC87053F-5096-4BF0-B1F7-C99A07AC8C8E}" destId="{83358AC8-B839-4C0E-B0F1-6CF6FDB0C190}" srcOrd="0" destOrd="0" presId="urn:microsoft.com/office/officeart/2005/8/layout/vList2"/>
    <dgm:cxn modelId="{FD706425-BE7F-4FDD-ABED-66AE09013A6B}" type="presOf" srcId="{A688BD9D-D04B-4374-A328-9F4942BF0A9F}" destId="{08E944E7-4EE3-43FB-88F3-2D07A7F4E7BB}" srcOrd="0" destOrd="0" presId="urn:microsoft.com/office/officeart/2005/8/layout/vList2"/>
    <dgm:cxn modelId="{25169320-4579-41CB-9589-9272A591C767}" type="presParOf" srcId="{83358AC8-B839-4C0E-B0F1-6CF6FDB0C190}" destId="{08E944E7-4EE3-43FB-88F3-2D07A7F4E7B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3A310-BB5D-49EF-9F8C-2FDE90837BA8}">
      <dsp:nvSpPr>
        <dsp:cNvPr id="0" name=""/>
        <dsp:cNvSpPr/>
      </dsp:nvSpPr>
      <dsp:spPr>
        <a:xfrm>
          <a:off x="0" y="895"/>
          <a:ext cx="7772400" cy="719184"/>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fa-IR" sz="4400" b="1" kern="1200" dirty="0" smtClean="0">
              <a:cs typeface="B Nazanin" panose="00000400000000000000" pitchFamily="2" charset="-78"/>
            </a:rPr>
            <a:t>برنامه دوره آموزشی مشاور شیردهی</a:t>
          </a:r>
          <a:endParaRPr lang="en-US" sz="4400" kern="1200" dirty="0">
            <a:cs typeface="B Nazanin" panose="00000400000000000000" pitchFamily="2" charset="-78"/>
          </a:endParaRPr>
        </a:p>
      </dsp:txBody>
      <dsp:txXfrm>
        <a:off x="35108" y="36003"/>
        <a:ext cx="7702184" cy="6489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fontAlgn="auto">
              <a:spcBef>
                <a:spcPts val="0"/>
              </a:spcBef>
              <a:spcAft>
                <a:spcPts val="0"/>
              </a:spcAft>
              <a:defRPr sz="1200">
                <a:latin typeface="+mn-lt"/>
                <a:cs typeface="+mn-cs"/>
              </a:defRPr>
            </a:lvl1pPr>
          </a:lstStyle>
          <a:p>
            <a:pPr>
              <a:defRPr/>
            </a:pPr>
            <a:endParaRPr lang="fa-IR"/>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rtl="1" fontAlgn="auto">
              <a:spcBef>
                <a:spcPts val="0"/>
              </a:spcBef>
              <a:spcAft>
                <a:spcPts val="0"/>
              </a:spcAft>
              <a:defRPr sz="1200">
                <a:latin typeface="+mn-lt"/>
                <a:cs typeface="+mn-cs"/>
              </a:defRPr>
            </a:lvl1pPr>
          </a:lstStyle>
          <a:p>
            <a:pPr>
              <a:defRPr/>
            </a:pPr>
            <a:fld id="{78F1F6D1-C6E8-47D3-87AF-DD431A9E5772}" type="datetimeFigureOut">
              <a:rPr lang="fa-IR"/>
              <a:pPr>
                <a:defRPr/>
              </a:pPr>
              <a:t>05/02/1446</a:t>
            </a:fld>
            <a:endParaRPr lang="fa-IR"/>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rtl="1" fontAlgn="auto">
              <a:spcBef>
                <a:spcPts val="0"/>
              </a:spcBef>
              <a:spcAft>
                <a:spcPts val="0"/>
              </a:spcAft>
              <a:defRPr sz="1200">
                <a:latin typeface="+mn-lt"/>
                <a:cs typeface="+mn-cs"/>
              </a:defRPr>
            </a:lvl1pPr>
          </a:lstStyle>
          <a:p>
            <a:pPr>
              <a:defRPr/>
            </a:pPr>
            <a:endParaRPr lang="fa-IR"/>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rtl="1" fontAlgn="auto">
              <a:spcBef>
                <a:spcPts val="0"/>
              </a:spcBef>
              <a:spcAft>
                <a:spcPts val="0"/>
              </a:spcAft>
              <a:defRPr sz="1200">
                <a:latin typeface="+mn-lt"/>
                <a:cs typeface="+mn-cs"/>
              </a:defRPr>
            </a:lvl1pPr>
          </a:lstStyle>
          <a:p>
            <a:pPr>
              <a:defRPr/>
            </a:pPr>
            <a:fld id="{B614F368-F446-4EAF-9A43-D91CD590929B}" type="slidenum">
              <a:rPr lang="fa-IR"/>
              <a:pPr>
                <a:defRPr/>
              </a:pPr>
              <a:t>‹#›</a:t>
            </a:fld>
            <a:endParaRPr lang="fa-IR"/>
          </a:p>
        </p:txBody>
      </p:sp>
    </p:spTree>
    <p:extLst>
      <p:ext uri="{BB962C8B-B14F-4D97-AF65-F5344CB8AC3E}">
        <p14:creationId xmlns:p14="http://schemas.microsoft.com/office/powerpoint/2010/main" val="2214472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fontAlgn="auto">
              <a:spcBef>
                <a:spcPts val="0"/>
              </a:spcBef>
              <a:spcAft>
                <a:spcPts val="0"/>
              </a:spcAft>
              <a:defRPr sz="1200">
                <a:latin typeface="+mn-lt"/>
                <a:cs typeface="+mn-cs"/>
              </a:defRPr>
            </a:lvl1pPr>
          </a:lstStyle>
          <a:p>
            <a:pPr>
              <a:defRPr/>
            </a:pPr>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rtl="1" fontAlgn="auto">
              <a:spcBef>
                <a:spcPts val="0"/>
              </a:spcBef>
              <a:spcAft>
                <a:spcPts val="0"/>
              </a:spcAft>
              <a:defRPr sz="1200">
                <a:latin typeface="+mn-lt"/>
                <a:cs typeface="+mn-cs"/>
              </a:defRPr>
            </a:lvl1pPr>
          </a:lstStyle>
          <a:p>
            <a:pPr>
              <a:defRPr/>
            </a:pPr>
            <a:fld id="{1BCA2008-05A7-4266-ADF3-D75B13E5F170}" type="datetimeFigureOut">
              <a:rPr lang="fa-IR"/>
              <a:pPr>
                <a:defRPr/>
              </a:pPr>
              <a:t>05/02/1446</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fa-I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fontAlgn="auto">
              <a:spcBef>
                <a:spcPts val="0"/>
              </a:spcBef>
              <a:spcAft>
                <a:spcPts val="0"/>
              </a:spcAft>
              <a:defRPr sz="1200">
                <a:latin typeface="+mn-lt"/>
                <a:cs typeface="+mn-cs"/>
              </a:defRPr>
            </a:lvl1pPr>
          </a:lstStyle>
          <a:p>
            <a:pPr>
              <a:defRPr/>
            </a:pPr>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1" fontAlgn="auto">
              <a:spcBef>
                <a:spcPts val="0"/>
              </a:spcBef>
              <a:spcAft>
                <a:spcPts val="0"/>
              </a:spcAft>
              <a:defRPr sz="1200">
                <a:latin typeface="+mn-lt"/>
                <a:cs typeface="+mn-cs"/>
              </a:defRPr>
            </a:lvl1pPr>
          </a:lstStyle>
          <a:p>
            <a:pPr>
              <a:defRPr/>
            </a:pPr>
            <a:fld id="{C848E416-0867-456D-A132-87D1FBAB503D}" type="slidenum">
              <a:rPr lang="fa-IR"/>
              <a:pPr>
                <a:defRPr/>
              </a:pPr>
              <a:t>‹#›</a:t>
            </a:fld>
            <a:endParaRPr lang="fa-IR"/>
          </a:p>
        </p:txBody>
      </p:sp>
    </p:spTree>
    <p:extLst>
      <p:ext uri="{BB962C8B-B14F-4D97-AF65-F5344CB8AC3E}">
        <p14:creationId xmlns:p14="http://schemas.microsoft.com/office/powerpoint/2010/main" val="49666426"/>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1</a:t>
            </a:fld>
            <a:endParaRPr lang="fa-IR"/>
          </a:p>
        </p:txBody>
      </p:sp>
    </p:spTree>
    <p:extLst>
      <p:ext uri="{BB962C8B-B14F-4D97-AF65-F5344CB8AC3E}">
        <p14:creationId xmlns:p14="http://schemas.microsoft.com/office/powerpoint/2010/main" val="4079324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11</a:t>
            </a:fld>
            <a:endParaRPr lang="fa-IR"/>
          </a:p>
        </p:txBody>
      </p:sp>
    </p:spTree>
    <p:extLst>
      <p:ext uri="{BB962C8B-B14F-4D97-AF65-F5344CB8AC3E}">
        <p14:creationId xmlns:p14="http://schemas.microsoft.com/office/powerpoint/2010/main" val="859516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cs typeface="Arial" charset="0"/>
            </a:endParaRPr>
          </a:p>
        </p:txBody>
      </p:sp>
      <p:sp>
        <p:nvSpPr>
          <p:cNvPr id="193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eaLnBrk="0" hangingPunct="0">
              <a:spcBef>
                <a:spcPct val="30000"/>
              </a:spcBef>
              <a:defRPr sz="1200">
                <a:solidFill>
                  <a:schemeClr val="tx1"/>
                </a:solidFill>
                <a:latin typeface="Arial" charset="0"/>
                <a:cs typeface="Arial" charset="0"/>
              </a:defRPr>
            </a:lvl1pPr>
            <a:lvl2pPr marL="742950" indent="-285750" algn="r" rtl="1" eaLnBrk="0" hangingPunct="0">
              <a:spcBef>
                <a:spcPct val="30000"/>
              </a:spcBef>
              <a:defRPr sz="1200">
                <a:solidFill>
                  <a:schemeClr val="tx1"/>
                </a:solidFill>
                <a:latin typeface="Arial" charset="0"/>
                <a:cs typeface="Arial" charset="0"/>
              </a:defRPr>
            </a:lvl2pPr>
            <a:lvl3pPr marL="1143000" indent="-228600" algn="r" rtl="1" eaLnBrk="0" hangingPunct="0">
              <a:spcBef>
                <a:spcPct val="30000"/>
              </a:spcBef>
              <a:defRPr sz="1200">
                <a:solidFill>
                  <a:schemeClr val="tx1"/>
                </a:solidFill>
                <a:latin typeface="Arial" charset="0"/>
                <a:cs typeface="Arial" charset="0"/>
              </a:defRPr>
            </a:lvl3pPr>
            <a:lvl4pPr marL="1600200" indent="-228600" algn="r" rtl="1" eaLnBrk="0" hangingPunct="0">
              <a:spcBef>
                <a:spcPct val="30000"/>
              </a:spcBef>
              <a:defRPr sz="1200">
                <a:solidFill>
                  <a:schemeClr val="tx1"/>
                </a:solidFill>
                <a:latin typeface="Arial" charset="0"/>
                <a:cs typeface="Arial" charset="0"/>
              </a:defRPr>
            </a:lvl4pPr>
            <a:lvl5pPr marL="2057400" indent="-228600" algn="r" rtl="1" eaLnBrk="0" hangingPunct="0">
              <a:spcBef>
                <a:spcPct val="30000"/>
              </a:spcBef>
              <a:defRPr sz="1200">
                <a:solidFill>
                  <a:schemeClr val="tx1"/>
                </a:solidFill>
                <a:latin typeface="Arial" charset="0"/>
                <a:cs typeface="Arial" charset="0"/>
              </a:defRPr>
            </a:lvl5pPr>
            <a:lvl6pPr marL="2514600" indent="-228600" algn="r" rtl="1" eaLnBrk="0" fontAlgn="base" hangingPunct="0">
              <a:spcBef>
                <a:spcPct val="30000"/>
              </a:spcBef>
              <a:spcAft>
                <a:spcPct val="0"/>
              </a:spcAft>
              <a:defRPr sz="1200">
                <a:solidFill>
                  <a:schemeClr val="tx1"/>
                </a:solidFill>
                <a:latin typeface="Arial" charset="0"/>
                <a:cs typeface="Arial" charset="0"/>
              </a:defRPr>
            </a:lvl6pPr>
            <a:lvl7pPr marL="2971800" indent="-228600" algn="r" rtl="1" eaLnBrk="0" fontAlgn="base" hangingPunct="0">
              <a:spcBef>
                <a:spcPct val="30000"/>
              </a:spcBef>
              <a:spcAft>
                <a:spcPct val="0"/>
              </a:spcAft>
              <a:defRPr sz="1200">
                <a:solidFill>
                  <a:schemeClr val="tx1"/>
                </a:solidFill>
                <a:latin typeface="Arial" charset="0"/>
                <a:cs typeface="Arial" charset="0"/>
              </a:defRPr>
            </a:lvl7pPr>
            <a:lvl8pPr marL="3429000" indent="-228600" algn="r" rtl="1" eaLnBrk="0" fontAlgn="base" hangingPunct="0">
              <a:spcBef>
                <a:spcPct val="30000"/>
              </a:spcBef>
              <a:spcAft>
                <a:spcPct val="0"/>
              </a:spcAft>
              <a:defRPr sz="1200">
                <a:solidFill>
                  <a:schemeClr val="tx1"/>
                </a:solidFill>
                <a:latin typeface="Arial" charset="0"/>
                <a:cs typeface="Arial" charset="0"/>
              </a:defRPr>
            </a:lvl8pPr>
            <a:lvl9pPr marL="3886200" indent="-228600" algn="r" rtl="1" eaLnBrk="0" fontAlgn="base" hangingPunct="0">
              <a:spcBef>
                <a:spcPct val="30000"/>
              </a:spcBef>
              <a:spcAft>
                <a:spcPct val="0"/>
              </a:spcAft>
              <a:defRPr sz="1200">
                <a:solidFill>
                  <a:schemeClr val="tx1"/>
                </a:solidFill>
                <a:latin typeface="Arial" charset="0"/>
                <a:cs typeface="Arial" charset="0"/>
              </a:defRPr>
            </a:lvl9pPr>
          </a:lstStyle>
          <a:p>
            <a:pPr algn="l" eaLnBrk="1" hangingPunct="1">
              <a:spcBef>
                <a:spcPct val="0"/>
              </a:spcBef>
            </a:pPr>
            <a:fld id="{C252306F-5AA3-4C5C-9E58-977A4A3D37FC}" type="slidenum">
              <a:rPr lang="ar-SA" altLang="en-US" smtClean="0"/>
              <a:pPr algn="l" eaLnBrk="1" hangingPunct="1">
                <a:spcBef>
                  <a:spcPct val="0"/>
                </a:spcBef>
              </a:pPr>
              <a:t>12</a:t>
            </a:fld>
            <a:endParaRPr lang="en-US" altLang="en-US" smtClean="0"/>
          </a:p>
        </p:txBody>
      </p:sp>
    </p:spTree>
    <p:extLst>
      <p:ext uri="{BB962C8B-B14F-4D97-AF65-F5344CB8AC3E}">
        <p14:creationId xmlns:p14="http://schemas.microsoft.com/office/powerpoint/2010/main" val="2472212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13</a:t>
            </a:fld>
            <a:endParaRPr lang="fa-IR"/>
          </a:p>
        </p:txBody>
      </p:sp>
    </p:spTree>
    <p:extLst>
      <p:ext uri="{BB962C8B-B14F-4D97-AF65-F5344CB8AC3E}">
        <p14:creationId xmlns:p14="http://schemas.microsoft.com/office/powerpoint/2010/main" val="115620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biological nurturing (BN) is a new neurobehavioral approach to breastfeeding initiation that aims to reduce latching problems and early unintended breastfeeding cessation.</a:t>
            </a:r>
          </a:p>
          <a:p>
            <a:pPr algn="l" rtl="0"/>
            <a:r>
              <a:rPr lang="en-US" dirty="0" smtClean="0"/>
              <a:t>BN is quick and easy to do—there is no lining up of body parts and no “correct” breastfeeding procedures.</a:t>
            </a:r>
          </a:p>
          <a:p>
            <a:pPr algn="l" rtl="0"/>
            <a:r>
              <a:rPr lang="en-US" dirty="0" smtClean="0"/>
              <a:t>Biological nurturing also has advantages for health care providers. For instance, it saves time, as routine instruction of breastfeeding skills becomes unnecessary.</a:t>
            </a:r>
          </a:p>
          <a:p>
            <a:pPr algn="l" rtl="0"/>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16</a:t>
            </a:fld>
            <a:endParaRPr lang="fa-IR"/>
          </a:p>
        </p:txBody>
      </p:sp>
    </p:spTree>
    <p:extLst>
      <p:ext uri="{BB962C8B-B14F-4D97-AF65-F5344CB8AC3E}">
        <p14:creationId xmlns:p14="http://schemas.microsoft.com/office/powerpoint/2010/main" val="1156201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مفید در جریان </a:t>
            </a:r>
            <a:r>
              <a:rPr lang="fa-IR" dirty="0" err="1" smtClean="0"/>
              <a:t>شیرزیاد</a:t>
            </a:r>
            <a:r>
              <a:rPr lang="fa-IR" dirty="0" smtClean="0"/>
              <a:t>، بعد </a:t>
            </a:r>
            <a:r>
              <a:rPr lang="fa-IR" dirty="0" err="1" smtClean="0"/>
              <a:t>اپیدورال</a:t>
            </a:r>
            <a:r>
              <a:rPr lang="fa-IR" dirty="0" smtClean="0"/>
              <a:t>. </a:t>
            </a:r>
            <a:r>
              <a:rPr lang="fa-IR" dirty="0" err="1" smtClean="0"/>
              <a:t>گازگرفتن</a:t>
            </a:r>
            <a:r>
              <a:rPr lang="fa-IR" dirty="0" smtClean="0"/>
              <a:t> یا </a:t>
            </a:r>
            <a:r>
              <a:rPr lang="fa-IR" dirty="0" err="1" smtClean="0"/>
              <a:t>بعقب</a:t>
            </a:r>
            <a:r>
              <a:rPr lang="fa-IR" dirty="0" smtClean="0"/>
              <a:t> کشیدن </a:t>
            </a:r>
            <a:r>
              <a:rPr lang="fa-IR" dirty="0" err="1" smtClean="0"/>
              <a:t>یاافتادن</a:t>
            </a:r>
            <a:r>
              <a:rPr lang="fa-IR" dirty="0" smtClean="0"/>
              <a:t> </a:t>
            </a:r>
            <a:r>
              <a:rPr lang="fa-IR" dirty="0" err="1" smtClean="0"/>
              <a:t>زبان،ترکومالاسی</a:t>
            </a:r>
            <a:r>
              <a:rPr lang="fa-IR" dirty="0" smtClean="0"/>
              <a:t> و </a:t>
            </a:r>
            <a:r>
              <a:rPr lang="fa-IR" dirty="0" err="1" smtClean="0"/>
              <a:t>لارنگو</a:t>
            </a:r>
            <a:r>
              <a:rPr lang="fa-IR" dirty="0" smtClean="0"/>
              <a:t> </a:t>
            </a:r>
            <a:r>
              <a:rPr lang="fa-IR" dirty="0" err="1" smtClean="0"/>
              <a:t>مالاسی</a:t>
            </a:r>
            <a:r>
              <a:rPr lang="fa-IR" dirty="0" smtClean="0"/>
              <a:t>.</a:t>
            </a:r>
          </a:p>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solidFill>
                  <a:prstClr val="black"/>
                </a:solidFill>
              </a:rPr>
              <a:pPr>
                <a:defRPr/>
              </a:pPr>
              <a:t>17</a:t>
            </a:fld>
            <a:endParaRPr lang="fa-IR">
              <a:solidFill>
                <a:prstClr val="black"/>
              </a:solidFill>
            </a:endParaRPr>
          </a:p>
        </p:txBody>
      </p:sp>
    </p:spTree>
    <p:extLst>
      <p:ext uri="{BB962C8B-B14F-4D97-AF65-F5344CB8AC3E}">
        <p14:creationId xmlns:p14="http://schemas.microsoft.com/office/powerpoint/2010/main" val="158759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روشی آسان و سریع و بدون نیاز به آموزش درکسب مهارت های شیردهی </a:t>
            </a:r>
          </a:p>
          <a:p>
            <a:r>
              <a:rPr lang="fa-IR" dirty="0" smtClean="0"/>
              <a:t>ایجاد واکنش ضد جاذبه و کمک به گرفتن پستان </a:t>
            </a:r>
          </a:p>
          <a:p>
            <a:r>
              <a:rPr lang="fa-IR" dirty="0" smtClean="0"/>
              <a:t>تحریک بهتر واکنش های نوزادی و گرفتن بدون کمک و خودبخود پستان با تماس اولیه چانه و دهان پر از هاله </a:t>
            </a:r>
          </a:p>
          <a:p>
            <a:r>
              <a:rPr lang="fa-IR" dirty="0" smtClean="0"/>
              <a:t>روش کمک کننده در مادری که در </a:t>
            </a:r>
            <a:r>
              <a:rPr lang="en-US" dirty="0" err="1" smtClean="0"/>
              <a:t>Latch_on</a:t>
            </a:r>
            <a:r>
              <a:rPr lang="en-US" dirty="0" smtClean="0"/>
              <a:t> </a:t>
            </a:r>
            <a:r>
              <a:rPr lang="fa-IR" dirty="0" smtClean="0"/>
              <a:t>اشکال دارد  </a:t>
            </a:r>
          </a:p>
          <a:p>
            <a:r>
              <a:rPr lang="fa-IR" dirty="0" smtClean="0"/>
              <a:t>مفید در جریان </a:t>
            </a:r>
            <a:r>
              <a:rPr lang="fa-IR" dirty="0" err="1" smtClean="0"/>
              <a:t>شیرزیاد</a:t>
            </a:r>
            <a:r>
              <a:rPr lang="fa-IR" dirty="0" smtClean="0"/>
              <a:t>، بعد </a:t>
            </a:r>
            <a:r>
              <a:rPr lang="fa-IR" dirty="0" err="1" smtClean="0"/>
              <a:t>اپیدورال</a:t>
            </a:r>
            <a:r>
              <a:rPr lang="fa-IR" dirty="0" smtClean="0"/>
              <a:t>. </a:t>
            </a:r>
            <a:r>
              <a:rPr lang="fa-IR" dirty="0" err="1" smtClean="0"/>
              <a:t>گازگرفتن</a:t>
            </a:r>
            <a:r>
              <a:rPr lang="fa-IR" dirty="0" smtClean="0"/>
              <a:t> یا </a:t>
            </a:r>
            <a:r>
              <a:rPr lang="fa-IR" dirty="0" err="1" smtClean="0"/>
              <a:t>بعقب</a:t>
            </a:r>
            <a:r>
              <a:rPr lang="fa-IR" dirty="0" smtClean="0"/>
              <a:t> کشیدن </a:t>
            </a:r>
            <a:r>
              <a:rPr lang="fa-IR" dirty="0" err="1" smtClean="0"/>
              <a:t>یاافتادن</a:t>
            </a:r>
            <a:r>
              <a:rPr lang="fa-IR" dirty="0" smtClean="0"/>
              <a:t> </a:t>
            </a:r>
            <a:r>
              <a:rPr lang="fa-IR" dirty="0" err="1" smtClean="0"/>
              <a:t>زبان،ترکومالاسی</a:t>
            </a:r>
            <a:r>
              <a:rPr lang="fa-IR" dirty="0" smtClean="0"/>
              <a:t> و </a:t>
            </a:r>
            <a:r>
              <a:rPr lang="fa-IR" dirty="0" err="1" smtClean="0"/>
              <a:t>لارنگو</a:t>
            </a:r>
            <a:r>
              <a:rPr lang="fa-IR" dirty="0" smtClean="0"/>
              <a:t> </a:t>
            </a:r>
            <a:r>
              <a:rPr lang="fa-IR" dirty="0" err="1" smtClean="0"/>
              <a:t>مالاسی</a:t>
            </a:r>
            <a:endParaRPr lang="fa-IR" dirty="0" smtClean="0"/>
          </a:p>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18</a:t>
            </a:fld>
            <a:endParaRPr lang="fa-IR"/>
          </a:p>
        </p:txBody>
      </p:sp>
    </p:spTree>
    <p:extLst>
      <p:ext uri="{BB962C8B-B14F-4D97-AF65-F5344CB8AC3E}">
        <p14:creationId xmlns:p14="http://schemas.microsoft.com/office/powerpoint/2010/main" val="4242619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مفید در جریان </a:t>
            </a:r>
            <a:r>
              <a:rPr lang="fa-IR" dirty="0" err="1" smtClean="0"/>
              <a:t>شیرزیاد</a:t>
            </a:r>
            <a:r>
              <a:rPr lang="fa-IR" dirty="0" smtClean="0"/>
              <a:t>، </a:t>
            </a:r>
            <a:r>
              <a:rPr lang="fa-IR" dirty="0" err="1" smtClean="0"/>
              <a:t>گازگرفتن</a:t>
            </a:r>
            <a:r>
              <a:rPr lang="fa-IR" dirty="0" smtClean="0"/>
              <a:t> یا </a:t>
            </a:r>
            <a:r>
              <a:rPr lang="fa-IR" dirty="0" err="1" smtClean="0"/>
              <a:t>بعقب</a:t>
            </a:r>
            <a:r>
              <a:rPr lang="fa-IR" dirty="0" smtClean="0"/>
              <a:t> افتادن </a:t>
            </a:r>
            <a:r>
              <a:rPr lang="fa-IR" dirty="0" err="1" smtClean="0"/>
              <a:t>زبان،ترکومالاسی</a:t>
            </a:r>
            <a:r>
              <a:rPr lang="fa-IR" dirty="0" smtClean="0"/>
              <a:t> و </a:t>
            </a:r>
            <a:r>
              <a:rPr lang="fa-IR" dirty="0" err="1" smtClean="0"/>
              <a:t>لارنگو</a:t>
            </a:r>
            <a:r>
              <a:rPr lang="fa-IR" dirty="0" smtClean="0"/>
              <a:t> </a:t>
            </a:r>
            <a:r>
              <a:rPr lang="fa-IR" dirty="0" err="1" smtClean="0"/>
              <a:t>مالاسی</a:t>
            </a:r>
            <a:r>
              <a:rPr lang="fa-IR" dirty="0" smtClean="0"/>
              <a:t>.</a:t>
            </a:r>
          </a:p>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24</a:t>
            </a:fld>
            <a:endParaRPr lang="fa-IR"/>
          </a:p>
        </p:txBody>
      </p:sp>
    </p:spTree>
    <p:extLst>
      <p:ext uri="{BB962C8B-B14F-4D97-AF65-F5344CB8AC3E}">
        <p14:creationId xmlns:p14="http://schemas.microsoft.com/office/powerpoint/2010/main" val="1587595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26</a:t>
            </a:fld>
            <a:endParaRPr lang="fa-IR"/>
          </a:p>
        </p:txBody>
      </p:sp>
    </p:spTree>
    <p:extLst>
      <p:ext uri="{BB962C8B-B14F-4D97-AF65-F5344CB8AC3E}">
        <p14:creationId xmlns:p14="http://schemas.microsoft.com/office/powerpoint/2010/main" val="728551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27</a:t>
            </a:fld>
            <a:endParaRPr lang="fa-IR"/>
          </a:p>
        </p:txBody>
      </p:sp>
    </p:spTree>
    <p:extLst>
      <p:ext uri="{BB962C8B-B14F-4D97-AF65-F5344CB8AC3E}">
        <p14:creationId xmlns:p14="http://schemas.microsoft.com/office/powerpoint/2010/main" val="728551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30</a:t>
            </a:fld>
            <a:endParaRPr lang="fa-IR"/>
          </a:p>
        </p:txBody>
      </p:sp>
    </p:spTree>
    <p:extLst>
      <p:ext uri="{BB962C8B-B14F-4D97-AF65-F5344CB8AC3E}">
        <p14:creationId xmlns:p14="http://schemas.microsoft.com/office/powerpoint/2010/main" val="5145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3</a:t>
            </a:fld>
            <a:endParaRPr lang="fa-IR"/>
          </a:p>
        </p:txBody>
      </p:sp>
    </p:spTree>
    <p:extLst>
      <p:ext uri="{BB962C8B-B14F-4D97-AF65-F5344CB8AC3E}">
        <p14:creationId xmlns:p14="http://schemas.microsoft.com/office/powerpoint/2010/main" val="1156201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31</a:t>
            </a:fld>
            <a:endParaRPr lang="fa-IR"/>
          </a:p>
        </p:txBody>
      </p:sp>
    </p:spTree>
    <p:extLst>
      <p:ext uri="{BB962C8B-B14F-4D97-AF65-F5344CB8AC3E}">
        <p14:creationId xmlns:p14="http://schemas.microsoft.com/office/powerpoint/2010/main" val="728551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32</a:t>
            </a:fld>
            <a:endParaRPr lang="fa-IR"/>
          </a:p>
        </p:txBody>
      </p:sp>
    </p:spTree>
    <p:extLst>
      <p:ext uri="{BB962C8B-B14F-4D97-AF65-F5344CB8AC3E}">
        <p14:creationId xmlns:p14="http://schemas.microsoft.com/office/powerpoint/2010/main" val="3060401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7408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prstClr val="black"/>
                </a:solidFill>
              </a:rPr>
              <a:t>2006</a:t>
            </a:r>
          </a:p>
        </p:txBody>
      </p:sp>
      <p:sp>
        <p:nvSpPr>
          <p:cNvPr id="1740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209E16E-BAB7-46EC-BA55-301F0D2FBE26}" type="slidenum">
              <a:rPr lang="ar-SA" altLang="en-US">
                <a:solidFill>
                  <a:prstClr val="black"/>
                </a:solidFill>
              </a:rPr>
              <a:pPr eaLnBrk="1" hangingPunct="1"/>
              <a:t>34</a:t>
            </a:fld>
            <a:endParaRPr lang="en-US" altLang="en-US">
              <a:solidFill>
                <a:prstClr val="black"/>
              </a:solidFill>
            </a:endParaRPr>
          </a:p>
        </p:txBody>
      </p:sp>
    </p:spTree>
    <p:extLst>
      <p:ext uri="{BB962C8B-B14F-4D97-AF65-F5344CB8AC3E}">
        <p14:creationId xmlns:p14="http://schemas.microsoft.com/office/powerpoint/2010/main" val="3271169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37</a:t>
            </a:fld>
            <a:endParaRPr lang="fa-IR"/>
          </a:p>
        </p:txBody>
      </p:sp>
    </p:spTree>
    <p:extLst>
      <p:ext uri="{BB962C8B-B14F-4D97-AF65-F5344CB8AC3E}">
        <p14:creationId xmlns:p14="http://schemas.microsoft.com/office/powerpoint/2010/main" val="3066210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38</a:t>
            </a:fld>
            <a:endParaRPr lang="fa-IR"/>
          </a:p>
        </p:txBody>
      </p:sp>
    </p:spTree>
    <p:extLst>
      <p:ext uri="{BB962C8B-B14F-4D97-AF65-F5344CB8AC3E}">
        <p14:creationId xmlns:p14="http://schemas.microsoft.com/office/powerpoint/2010/main" val="3187647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39</a:t>
            </a:fld>
            <a:endParaRPr lang="fa-IR"/>
          </a:p>
        </p:txBody>
      </p:sp>
    </p:spTree>
    <p:extLst>
      <p:ext uri="{BB962C8B-B14F-4D97-AF65-F5344CB8AC3E}">
        <p14:creationId xmlns:p14="http://schemas.microsoft.com/office/powerpoint/2010/main" val="3066210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40</a:t>
            </a:fld>
            <a:endParaRPr lang="fa-IR"/>
          </a:p>
        </p:txBody>
      </p:sp>
    </p:spTree>
    <p:extLst>
      <p:ext uri="{BB962C8B-B14F-4D97-AF65-F5344CB8AC3E}">
        <p14:creationId xmlns:p14="http://schemas.microsoft.com/office/powerpoint/2010/main" val="3066210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42</a:t>
            </a:fld>
            <a:endParaRPr lang="fa-IR"/>
          </a:p>
        </p:txBody>
      </p:sp>
    </p:spTree>
    <p:extLst>
      <p:ext uri="{BB962C8B-B14F-4D97-AF65-F5344CB8AC3E}">
        <p14:creationId xmlns:p14="http://schemas.microsoft.com/office/powerpoint/2010/main" val="4107978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err="1" smtClean="0"/>
              <a:t>Th</a:t>
            </a:r>
            <a:r>
              <a:rPr lang="en-US" dirty="0" smtClean="0"/>
              <a:t> e Dancer ha </a:t>
            </a:r>
            <a:r>
              <a:rPr lang="en-US" dirty="0" err="1" smtClean="0"/>
              <a:t>nd</a:t>
            </a:r>
            <a:r>
              <a:rPr lang="en-US" dirty="0" smtClean="0"/>
              <a:t> </a:t>
            </a:r>
            <a:r>
              <a:rPr lang="en-US" dirty="0" err="1" smtClean="0"/>
              <a:t>positio</a:t>
            </a:r>
            <a:r>
              <a:rPr lang="en-US" dirty="0" smtClean="0"/>
              <a:t> n (D </a:t>
            </a:r>
            <a:r>
              <a:rPr lang="en-US" dirty="0" err="1" smtClean="0"/>
              <a:t>anner</a:t>
            </a:r>
            <a:r>
              <a:rPr lang="en-US" dirty="0" smtClean="0"/>
              <a:t>, 1 9 9 2 ) ca n benefit ma </a:t>
            </a:r>
            <a:r>
              <a:rPr lang="en-US" dirty="0" err="1" smtClean="0"/>
              <a:t>ny</a:t>
            </a:r>
            <a:r>
              <a:rPr lang="en-US" dirty="0" smtClean="0"/>
              <a:t> of </a:t>
            </a:r>
            <a:r>
              <a:rPr lang="en-US" dirty="0" err="1" smtClean="0"/>
              <a:t>th</a:t>
            </a:r>
            <a:r>
              <a:rPr lang="en-US" dirty="0" smtClean="0"/>
              <a:t> e s e </a:t>
            </a:r>
            <a:r>
              <a:rPr lang="en-US" dirty="0" err="1" smtClean="0"/>
              <a:t>bab</a:t>
            </a:r>
            <a:r>
              <a:rPr lang="en-US" dirty="0" smtClean="0"/>
              <a:t> </a:t>
            </a:r>
            <a:r>
              <a:rPr lang="en-US" dirty="0" err="1" smtClean="0"/>
              <a:t>ie</a:t>
            </a:r>
            <a:r>
              <a:rPr lang="en-US" dirty="0" smtClean="0"/>
              <a:t> s </a:t>
            </a:r>
          </a:p>
          <a:p>
            <a:pPr algn="l" rtl="0"/>
            <a:r>
              <a:rPr lang="en-US" dirty="0" err="1" smtClean="0"/>
              <a:t>becau</a:t>
            </a:r>
            <a:r>
              <a:rPr lang="en-US" dirty="0" smtClean="0"/>
              <a:t> se </a:t>
            </a:r>
            <a:r>
              <a:rPr lang="en-US" dirty="0" err="1" smtClean="0"/>
              <a:t>i</a:t>
            </a:r>
            <a:r>
              <a:rPr lang="en-US" dirty="0" smtClean="0"/>
              <a:t> t </a:t>
            </a:r>
            <a:r>
              <a:rPr lang="en-US" dirty="0" err="1" smtClean="0"/>
              <a:t>st</a:t>
            </a:r>
            <a:r>
              <a:rPr lang="en-US" dirty="0" smtClean="0"/>
              <a:t> a </a:t>
            </a:r>
            <a:r>
              <a:rPr lang="en-US" dirty="0" err="1" smtClean="0"/>
              <a:t>bil</a:t>
            </a:r>
            <a:r>
              <a:rPr lang="en-US" dirty="0" smtClean="0"/>
              <a:t> </a:t>
            </a:r>
            <a:r>
              <a:rPr lang="en-US" dirty="0" err="1" smtClean="0"/>
              <a:t>izes</a:t>
            </a:r>
            <a:r>
              <a:rPr lang="en-US" dirty="0" smtClean="0"/>
              <a:t> t h e jaw a </a:t>
            </a:r>
            <a:r>
              <a:rPr lang="en-US" dirty="0" err="1" smtClean="0"/>
              <a:t>nd</a:t>
            </a:r>
            <a:r>
              <a:rPr lang="en-US" dirty="0" smtClean="0"/>
              <a:t> s </a:t>
            </a:r>
            <a:r>
              <a:rPr lang="en-US" dirty="0" err="1" smtClean="0"/>
              <a:t>upports</a:t>
            </a:r>
            <a:r>
              <a:rPr lang="en-US" dirty="0" smtClean="0"/>
              <a:t> t he ma </a:t>
            </a:r>
            <a:r>
              <a:rPr lang="en-US" dirty="0" err="1" smtClean="0"/>
              <a:t>ss</a:t>
            </a:r>
            <a:r>
              <a:rPr lang="en-US" dirty="0" smtClean="0"/>
              <a:t> et e r muscles , </a:t>
            </a:r>
            <a:r>
              <a:rPr lang="en-US" dirty="0" err="1" smtClean="0"/>
              <a:t>wh</a:t>
            </a:r>
            <a:r>
              <a:rPr lang="en-US" dirty="0" smtClean="0"/>
              <a:t> </a:t>
            </a:r>
            <a:r>
              <a:rPr lang="en-US" dirty="0" err="1" smtClean="0"/>
              <a:t>i</a:t>
            </a:r>
            <a:r>
              <a:rPr lang="en-US" dirty="0" smtClean="0"/>
              <a:t> c h</a:t>
            </a:r>
          </a:p>
          <a:p>
            <a:pPr algn="l" rtl="0"/>
            <a:r>
              <a:rPr lang="en-US" dirty="0" err="1" smtClean="0"/>
              <a:t>dec</a:t>
            </a:r>
            <a:r>
              <a:rPr lang="en-US" dirty="0" smtClean="0"/>
              <a:t> re a se s the </a:t>
            </a:r>
            <a:r>
              <a:rPr lang="en-US" dirty="0" err="1" smtClean="0"/>
              <a:t>i</a:t>
            </a:r>
            <a:r>
              <a:rPr lang="en-US" dirty="0" smtClean="0"/>
              <a:t> </a:t>
            </a:r>
            <a:r>
              <a:rPr lang="en-US" dirty="0" err="1" smtClean="0"/>
              <a:t>ntra</a:t>
            </a:r>
            <a:r>
              <a:rPr lang="en-US" dirty="0" smtClean="0"/>
              <a:t>-oral s pace a </a:t>
            </a:r>
            <a:r>
              <a:rPr lang="en-US" dirty="0" err="1" smtClean="0"/>
              <a:t>nd</a:t>
            </a:r>
            <a:r>
              <a:rPr lang="en-US" dirty="0" smtClean="0"/>
              <a:t> e </a:t>
            </a:r>
            <a:r>
              <a:rPr lang="en-US" dirty="0" err="1" smtClean="0"/>
              <a:t>nhances</a:t>
            </a:r>
            <a:r>
              <a:rPr lang="en-US" dirty="0" smtClean="0"/>
              <a:t> </a:t>
            </a:r>
            <a:r>
              <a:rPr lang="en-US" dirty="0" err="1" smtClean="0"/>
              <a:t>th</a:t>
            </a:r>
            <a:r>
              <a:rPr lang="en-US" dirty="0" smtClean="0"/>
              <a:t> e </a:t>
            </a:r>
            <a:r>
              <a:rPr lang="en-US" dirty="0" err="1" smtClean="0"/>
              <a:t>ge</a:t>
            </a:r>
            <a:r>
              <a:rPr lang="en-US" dirty="0" smtClean="0"/>
              <a:t> ne </a:t>
            </a:r>
            <a:r>
              <a:rPr lang="en-US" dirty="0" err="1" smtClean="0"/>
              <a:t>ra</a:t>
            </a:r>
            <a:r>
              <a:rPr lang="en-US" dirty="0" smtClean="0"/>
              <a:t> t </a:t>
            </a:r>
            <a:r>
              <a:rPr lang="en-US" dirty="0" err="1" smtClean="0"/>
              <a:t>i</a:t>
            </a:r>
            <a:r>
              <a:rPr lang="en-US" dirty="0" smtClean="0"/>
              <a:t> on of </a:t>
            </a:r>
            <a:r>
              <a:rPr lang="en-US" dirty="0" err="1" smtClean="0"/>
              <a:t>nega</a:t>
            </a:r>
            <a:r>
              <a:rPr lang="en-US" dirty="0" smtClean="0"/>
              <a:t> t </a:t>
            </a:r>
            <a:r>
              <a:rPr lang="en-US" dirty="0" err="1" smtClean="0"/>
              <a:t>i</a:t>
            </a:r>
            <a:r>
              <a:rPr lang="en-US" dirty="0" smtClean="0"/>
              <a:t> </a:t>
            </a:r>
            <a:r>
              <a:rPr lang="en-US" dirty="0" err="1" smtClean="0"/>
              <a:t>ve</a:t>
            </a:r>
            <a:r>
              <a:rPr lang="en-US" dirty="0" smtClean="0"/>
              <a:t> </a:t>
            </a:r>
          </a:p>
          <a:p>
            <a:pPr algn="l" rtl="0"/>
            <a:r>
              <a:rPr lang="en-US" dirty="0" smtClean="0"/>
              <a:t>pressure.</a:t>
            </a:r>
          </a:p>
          <a:p>
            <a:pPr algn="l" rtl="0"/>
            <a:r>
              <a:rPr lang="en-US" dirty="0" err="1" smtClean="0"/>
              <a:t>i</a:t>
            </a:r>
            <a:r>
              <a:rPr lang="en-US" dirty="0" smtClean="0"/>
              <a:t>. The </a:t>
            </a:r>
            <a:r>
              <a:rPr lang="en-US" dirty="0" err="1" smtClean="0"/>
              <a:t>brea</a:t>
            </a:r>
            <a:r>
              <a:rPr lang="en-US" dirty="0" smtClean="0"/>
              <a:t> </a:t>
            </a:r>
            <a:r>
              <a:rPr lang="en-US" dirty="0" err="1" smtClean="0"/>
              <a:t>st</a:t>
            </a:r>
            <a:r>
              <a:rPr lang="en-US" dirty="0" smtClean="0"/>
              <a:t> is s </a:t>
            </a:r>
            <a:r>
              <a:rPr lang="en-US" dirty="0" err="1" smtClean="0"/>
              <a:t>upported</a:t>
            </a:r>
            <a:r>
              <a:rPr lang="en-US" dirty="0" smtClean="0"/>
              <a:t> b y t he </a:t>
            </a:r>
            <a:r>
              <a:rPr lang="en-US" dirty="0" err="1" smtClean="0"/>
              <a:t>thir</a:t>
            </a:r>
            <a:r>
              <a:rPr lang="en-US" dirty="0" smtClean="0"/>
              <a:t> d , fourth, a </a:t>
            </a:r>
            <a:r>
              <a:rPr lang="en-US" dirty="0" err="1" smtClean="0"/>
              <a:t>nd</a:t>
            </a:r>
            <a:r>
              <a:rPr lang="en-US" dirty="0" smtClean="0"/>
              <a:t> fifth fi </a:t>
            </a:r>
            <a:r>
              <a:rPr lang="en-US" dirty="0" err="1" smtClean="0"/>
              <a:t>ngers</a:t>
            </a:r>
            <a:r>
              <a:rPr lang="en-US" dirty="0" smtClean="0"/>
              <a:t> so t h at t he </a:t>
            </a:r>
          </a:p>
          <a:p>
            <a:pPr algn="l" rtl="0"/>
            <a:r>
              <a:rPr lang="en-US" dirty="0" smtClean="0"/>
              <a:t>we bb in g b e twee n </a:t>
            </a:r>
            <a:r>
              <a:rPr lang="en-US" dirty="0" err="1" smtClean="0"/>
              <a:t>th</a:t>
            </a:r>
            <a:r>
              <a:rPr lang="en-US" dirty="0" smtClean="0"/>
              <a:t> e </a:t>
            </a:r>
            <a:r>
              <a:rPr lang="en-US" dirty="0" err="1" smtClean="0"/>
              <a:t>th</a:t>
            </a:r>
            <a:r>
              <a:rPr lang="en-US" dirty="0" smtClean="0"/>
              <a:t> u </a:t>
            </a:r>
            <a:r>
              <a:rPr lang="en-US" dirty="0" err="1" smtClean="0"/>
              <a:t>mb</a:t>
            </a:r>
            <a:r>
              <a:rPr lang="en-US" dirty="0" smtClean="0"/>
              <a:t> and index fin g </a:t>
            </a:r>
            <a:r>
              <a:rPr lang="en-US" dirty="0" err="1" smtClean="0"/>
              <a:t>er</a:t>
            </a:r>
            <a:r>
              <a:rPr lang="en-US" dirty="0" smtClean="0"/>
              <a:t> forms a U- s h a </a:t>
            </a:r>
            <a:r>
              <a:rPr lang="en-US" dirty="0" err="1" smtClean="0"/>
              <a:t>pe</a:t>
            </a:r>
            <a:r>
              <a:rPr lang="en-US" dirty="0" smtClean="0"/>
              <a:t> d cu p on</a:t>
            </a:r>
          </a:p>
          <a:p>
            <a:pPr algn="l" rtl="0"/>
            <a:r>
              <a:rPr lang="en-US" dirty="0" smtClean="0"/>
              <a:t>w </a:t>
            </a:r>
            <a:r>
              <a:rPr lang="en-US" dirty="0" err="1" smtClean="0"/>
              <a:t>hich</a:t>
            </a:r>
            <a:r>
              <a:rPr lang="en-US" dirty="0" smtClean="0"/>
              <a:t> t he </a:t>
            </a:r>
            <a:r>
              <a:rPr lang="en-US" dirty="0" err="1" smtClean="0"/>
              <a:t>bab</a:t>
            </a:r>
            <a:r>
              <a:rPr lang="en-US" dirty="0" smtClean="0"/>
              <a:t> y ' s </a:t>
            </a:r>
            <a:r>
              <a:rPr lang="en-US" dirty="0" err="1" smtClean="0"/>
              <a:t>ch</a:t>
            </a:r>
            <a:r>
              <a:rPr lang="en-US" dirty="0" smtClean="0"/>
              <a:t> </a:t>
            </a:r>
            <a:r>
              <a:rPr lang="en-US" dirty="0" err="1" smtClean="0"/>
              <a:t>i</a:t>
            </a:r>
            <a:r>
              <a:rPr lang="en-US" dirty="0" smtClean="0"/>
              <a:t> n rests. </a:t>
            </a:r>
          </a:p>
          <a:p>
            <a:pPr algn="l" rtl="0"/>
            <a:r>
              <a:rPr lang="en-US" dirty="0" smtClean="0"/>
              <a:t>ii. The </a:t>
            </a:r>
            <a:r>
              <a:rPr lang="en-US" dirty="0" err="1" smtClean="0"/>
              <a:t>th</a:t>
            </a:r>
            <a:r>
              <a:rPr lang="en-US" dirty="0" smtClean="0"/>
              <a:t> </a:t>
            </a:r>
            <a:r>
              <a:rPr lang="en-US" dirty="0" err="1" smtClean="0"/>
              <a:t>umb</a:t>
            </a:r>
            <a:r>
              <a:rPr lang="en-US" dirty="0" smtClean="0"/>
              <a:t> a </a:t>
            </a:r>
            <a:r>
              <a:rPr lang="en-US" dirty="0" err="1" smtClean="0"/>
              <a:t>nd</a:t>
            </a:r>
            <a:r>
              <a:rPr lang="en-US" dirty="0" smtClean="0"/>
              <a:t> </a:t>
            </a:r>
            <a:r>
              <a:rPr lang="en-US" dirty="0" err="1" smtClean="0"/>
              <a:t>inde</a:t>
            </a:r>
            <a:r>
              <a:rPr lang="en-US" dirty="0" smtClean="0"/>
              <a:t> x </a:t>
            </a:r>
            <a:r>
              <a:rPr lang="en-US" dirty="0" err="1" smtClean="0"/>
              <a:t>finge</a:t>
            </a:r>
            <a:r>
              <a:rPr lang="en-US" dirty="0" smtClean="0"/>
              <a:t> r support t he cheek s w </a:t>
            </a:r>
            <a:r>
              <a:rPr lang="en-US" dirty="0" err="1" smtClean="0"/>
              <a:t>ith</a:t>
            </a:r>
            <a:r>
              <a:rPr lang="en-US" dirty="0" smtClean="0"/>
              <a:t> </a:t>
            </a:r>
            <a:r>
              <a:rPr lang="en-US" dirty="0" err="1" smtClean="0"/>
              <a:t>ge</a:t>
            </a:r>
            <a:r>
              <a:rPr lang="en-US" dirty="0" smtClean="0"/>
              <a:t> </a:t>
            </a:r>
            <a:r>
              <a:rPr lang="en-US" dirty="0" err="1" smtClean="0"/>
              <a:t>ntle</a:t>
            </a:r>
            <a:r>
              <a:rPr lang="en-US" dirty="0" smtClean="0"/>
              <a:t> t </a:t>
            </a:r>
            <a:r>
              <a:rPr lang="en-US" dirty="0" err="1" smtClean="0"/>
              <a:t>rac</a:t>
            </a:r>
            <a:r>
              <a:rPr lang="en-US" dirty="0" smtClean="0"/>
              <a:t> t </a:t>
            </a:r>
            <a:r>
              <a:rPr lang="en-US" dirty="0" err="1" smtClean="0"/>
              <a:t>i</a:t>
            </a:r>
            <a:r>
              <a:rPr lang="en-US" dirty="0" smtClean="0"/>
              <a:t> on</a:t>
            </a:r>
          </a:p>
          <a:p>
            <a:pPr algn="l" rtl="0"/>
            <a:r>
              <a:rPr lang="en-US" dirty="0" smtClean="0"/>
              <a:t>toward t h e corner of t h e li </a:t>
            </a:r>
            <a:r>
              <a:rPr lang="en-US" dirty="0" err="1" smtClean="0"/>
              <a:t>ps</a:t>
            </a:r>
            <a:r>
              <a:rPr lang="en-US" dirty="0" smtClean="0"/>
              <a:t> . </a:t>
            </a:r>
          </a:p>
          <a:p>
            <a:pPr algn="l" rtl="0"/>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43</a:t>
            </a:fld>
            <a:endParaRPr lang="fa-IR"/>
          </a:p>
        </p:txBody>
      </p:sp>
    </p:spTree>
    <p:extLst>
      <p:ext uri="{BB962C8B-B14F-4D97-AF65-F5344CB8AC3E}">
        <p14:creationId xmlns:p14="http://schemas.microsoft.com/office/powerpoint/2010/main" val="3066210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44</a:t>
            </a:fld>
            <a:endParaRPr lang="fa-IR"/>
          </a:p>
        </p:txBody>
      </p:sp>
    </p:spTree>
    <p:extLst>
      <p:ext uri="{BB962C8B-B14F-4D97-AF65-F5344CB8AC3E}">
        <p14:creationId xmlns:p14="http://schemas.microsoft.com/office/powerpoint/2010/main" val="415216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4</a:t>
            </a:fld>
            <a:endParaRPr lang="fa-IR"/>
          </a:p>
        </p:txBody>
      </p:sp>
    </p:spTree>
    <p:extLst>
      <p:ext uri="{BB962C8B-B14F-4D97-AF65-F5344CB8AC3E}">
        <p14:creationId xmlns:p14="http://schemas.microsoft.com/office/powerpoint/2010/main" val="1156201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45</a:t>
            </a:fld>
            <a:endParaRPr lang="fa-IR"/>
          </a:p>
        </p:txBody>
      </p:sp>
    </p:spTree>
    <p:extLst>
      <p:ext uri="{BB962C8B-B14F-4D97-AF65-F5344CB8AC3E}">
        <p14:creationId xmlns:p14="http://schemas.microsoft.com/office/powerpoint/2010/main" val="3066210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46</a:t>
            </a:fld>
            <a:endParaRPr lang="fa-IR"/>
          </a:p>
        </p:txBody>
      </p:sp>
    </p:spTree>
    <p:extLst>
      <p:ext uri="{BB962C8B-B14F-4D97-AF65-F5344CB8AC3E}">
        <p14:creationId xmlns:p14="http://schemas.microsoft.com/office/powerpoint/2010/main" val="3066210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47</a:t>
            </a:fld>
            <a:endParaRPr lang="fa-IR"/>
          </a:p>
        </p:txBody>
      </p:sp>
    </p:spTree>
    <p:extLst>
      <p:ext uri="{BB962C8B-B14F-4D97-AF65-F5344CB8AC3E}">
        <p14:creationId xmlns:p14="http://schemas.microsoft.com/office/powerpoint/2010/main" val="2982543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48</a:t>
            </a:fld>
            <a:endParaRPr lang="fa-IR"/>
          </a:p>
        </p:txBody>
      </p:sp>
    </p:spTree>
    <p:extLst>
      <p:ext uri="{BB962C8B-B14F-4D97-AF65-F5344CB8AC3E}">
        <p14:creationId xmlns:p14="http://schemas.microsoft.com/office/powerpoint/2010/main" val="3066210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54</a:t>
            </a:fld>
            <a:endParaRPr lang="fa-IR"/>
          </a:p>
        </p:txBody>
      </p:sp>
    </p:spTree>
    <p:extLst>
      <p:ext uri="{BB962C8B-B14F-4D97-AF65-F5344CB8AC3E}">
        <p14:creationId xmlns:p14="http://schemas.microsoft.com/office/powerpoint/2010/main" val="583977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5</a:t>
            </a:fld>
            <a:endParaRPr lang="fa-IR"/>
          </a:p>
        </p:txBody>
      </p:sp>
    </p:spTree>
    <p:extLst>
      <p:ext uri="{BB962C8B-B14F-4D97-AF65-F5344CB8AC3E}">
        <p14:creationId xmlns:p14="http://schemas.microsoft.com/office/powerpoint/2010/main" val="115620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6</a:t>
            </a:fld>
            <a:endParaRPr lang="fa-IR"/>
          </a:p>
        </p:txBody>
      </p:sp>
    </p:spTree>
    <p:extLst>
      <p:ext uri="{BB962C8B-B14F-4D97-AF65-F5344CB8AC3E}">
        <p14:creationId xmlns:p14="http://schemas.microsoft.com/office/powerpoint/2010/main" val="1156201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7</a:t>
            </a:fld>
            <a:endParaRPr lang="fa-IR"/>
          </a:p>
        </p:txBody>
      </p:sp>
    </p:spTree>
    <p:extLst>
      <p:ext uri="{BB962C8B-B14F-4D97-AF65-F5344CB8AC3E}">
        <p14:creationId xmlns:p14="http://schemas.microsoft.com/office/powerpoint/2010/main" val="115620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8</a:t>
            </a:fld>
            <a:endParaRPr lang="fa-IR"/>
          </a:p>
        </p:txBody>
      </p:sp>
    </p:spTree>
    <p:extLst>
      <p:ext uri="{BB962C8B-B14F-4D97-AF65-F5344CB8AC3E}">
        <p14:creationId xmlns:p14="http://schemas.microsoft.com/office/powerpoint/2010/main" val="859516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9</a:t>
            </a:fld>
            <a:endParaRPr lang="fa-IR"/>
          </a:p>
        </p:txBody>
      </p:sp>
    </p:spTree>
    <p:extLst>
      <p:ext uri="{BB962C8B-B14F-4D97-AF65-F5344CB8AC3E}">
        <p14:creationId xmlns:p14="http://schemas.microsoft.com/office/powerpoint/2010/main" val="859516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8E416-0867-456D-A132-87D1FBAB503D}" type="slidenum">
              <a:rPr lang="fa-IR" smtClean="0"/>
              <a:pPr>
                <a:defRPr/>
              </a:pPr>
              <a:t>10</a:t>
            </a:fld>
            <a:endParaRPr lang="fa-IR"/>
          </a:p>
        </p:txBody>
      </p:sp>
    </p:spTree>
    <p:extLst>
      <p:ext uri="{BB962C8B-B14F-4D97-AF65-F5344CB8AC3E}">
        <p14:creationId xmlns:p14="http://schemas.microsoft.com/office/powerpoint/2010/main" val="859516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fontAlgn="auto">
              <a:spcBef>
                <a:spcPts val="0"/>
              </a:spcBef>
              <a:spcAft>
                <a:spcPts val="0"/>
              </a:spcAft>
              <a:defRPr/>
            </a:pPr>
            <a:endParaRPr lang="en-US"/>
          </a:p>
        </p:txBody>
      </p:sp>
      <p:grpSp>
        <p:nvGrpSpPr>
          <p:cNvPr id="5" name="Group 18"/>
          <p:cNvGrpSpPr>
            <a:grpSpLocks/>
          </p:cNvGrpSpPr>
          <p:nvPr/>
        </p:nvGrpSpPr>
        <p:grpSpPr bwMode="auto">
          <a:xfrm>
            <a:off x="-3175" y="4953000"/>
            <a:ext cx="9147175" cy="1911350"/>
            <a:chOff x="-3765" y="4832896"/>
            <a:chExt cx="9147765" cy="2032192"/>
          </a:xfrm>
        </p:grpSpPr>
        <p:sp>
          <p:nvSpPr>
            <p:cNvPr id="6" name="Freeform 19"/>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fontAlgn="auto">
                <a:spcBef>
                  <a:spcPts val="0"/>
                </a:spcBef>
                <a:spcAft>
                  <a:spcPts val="0"/>
                </a:spcAft>
                <a:defRPr/>
              </a:pPr>
              <a:endParaRPr lang="en-US">
                <a:latin typeface="+mn-lt"/>
                <a:cs typeface="+mn-cs"/>
              </a:endParaRPr>
            </a:p>
          </p:txBody>
        </p:sp>
        <p:sp>
          <p:nvSpPr>
            <p:cNvPr id="7" name="Freeform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p>
          </p:txBody>
        </p:sp>
        <p:sp>
          <p:nvSpPr>
            <p:cNvPr id="8" name="Freeform 21"/>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fontAlgn="auto">
                <a:spcBef>
                  <a:spcPts val="0"/>
                </a:spcBef>
                <a:spcAft>
                  <a:spcPts val="0"/>
                </a:spcAft>
                <a:defRPr/>
              </a:pPr>
              <a:endParaRPr lang="en-US"/>
            </a:p>
          </p:txBody>
        </p:sp>
        <p:cxnSp>
          <p:nvCxnSpPr>
            <p:cNvPr id="10" name="Straight Connector 22"/>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Picture 23" descr="MOH logo.bmp"/>
          <p:cNvPicPr>
            <a:picLocks noChangeAspect="1"/>
          </p:cNvPicPr>
          <p:nvPr userDrawn="1"/>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00025" y="5257800"/>
            <a:ext cx="1482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descr="logo final moavenat copy.tif"/>
          <p:cNvPicPr>
            <a:picLocks noChangeAspect="1"/>
          </p:cNvPicPr>
          <p:nvPr userDrawn="1"/>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t="14444" b="24445"/>
          <a:stretch>
            <a:fillRect/>
          </a:stretch>
        </p:blipFill>
        <p:spPr bwMode="auto">
          <a:xfrm>
            <a:off x="3714744" y="304800"/>
            <a:ext cx="16367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685800" y="1752601"/>
            <a:ext cx="7772400" cy="1829761"/>
          </a:xfrm>
        </p:spPr>
        <p:txBody>
          <a:bodyPr anchor="b"/>
          <a:lstStyle>
            <a:lvl1pPr algn="ctr">
              <a:defRPr sz="4800" b="1">
                <a:solidFill>
                  <a:schemeClr val="tx2"/>
                </a:solidFill>
                <a:effectLst/>
                <a:cs typeface="B Yagut" pitchFamily="2" charset="-78"/>
              </a:defRPr>
            </a:lvl1pPr>
            <a:extLst/>
          </a:lstStyle>
          <a:p>
            <a:r>
              <a:rPr lang="en-US" smtClean="0"/>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b="1">
                <a:solidFill>
                  <a:schemeClr val="tx2"/>
                </a:solidFill>
                <a:cs typeface="B Yagut" pitchFamily="2" charset="-7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Tree>
    <p:extLst>
      <p:ext uri="{BB962C8B-B14F-4D97-AF65-F5344CB8AC3E}">
        <p14:creationId xmlns:p14="http://schemas.microsoft.com/office/powerpoint/2010/main" val="314298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endParaRPr lang="fa-I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6" name="Slide Number Placeholder 5"/>
          <p:cNvSpPr>
            <a:spLocks noGrp="1"/>
          </p:cNvSpPr>
          <p:nvPr>
            <p:ph type="sldNum" sz="quarter" idx="12"/>
          </p:nvPr>
        </p:nvSpPr>
        <p:spPr/>
        <p:txBody>
          <a:bodyPr/>
          <a:lstStyle>
            <a:lvl1pPr>
              <a:defRPr/>
            </a:lvl1pPr>
            <a:extLst/>
          </a:lstStyle>
          <a:p>
            <a:pPr>
              <a:defRPr/>
            </a:pPr>
            <a:fld id="{084BB55B-7E47-4195-A2B7-D04E507ACA1E}" type="slidenum">
              <a:rPr lang="fa-IR"/>
              <a:pPr>
                <a:defRPr/>
              </a:pPr>
              <a:t>‹#›</a:t>
            </a:fld>
            <a:endParaRPr lang="fa-IR"/>
          </a:p>
        </p:txBody>
      </p:sp>
      <p:sp>
        <p:nvSpPr>
          <p:cNvPr id="7"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smtClean="0"/>
              <a:t>Dr Ravari</a:t>
            </a:r>
            <a:endParaRPr lang="fa-IR" dirty="0"/>
          </a:p>
        </p:txBody>
      </p:sp>
    </p:spTree>
    <p:extLst>
      <p:ext uri="{BB962C8B-B14F-4D97-AF65-F5344CB8AC3E}">
        <p14:creationId xmlns:p14="http://schemas.microsoft.com/office/powerpoint/2010/main" val="3333606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endParaRPr lang="fa-IR"/>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6" name="Slide Number Placeholder 5"/>
          <p:cNvSpPr>
            <a:spLocks noGrp="1"/>
          </p:cNvSpPr>
          <p:nvPr>
            <p:ph type="sldNum" sz="quarter" idx="12"/>
          </p:nvPr>
        </p:nvSpPr>
        <p:spPr/>
        <p:txBody>
          <a:bodyPr/>
          <a:lstStyle>
            <a:lvl1pPr>
              <a:defRPr/>
            </a:lvl1pPr>
            <a:extLst/>
          </a:lstStyle>
          <a:p>
            <a:pPr>
              <a:defRPr/>
            </a:pPr>
            <a:fld id="{6B547C27-7494-4632-813B-7E944D519E37}" type="slidenum">
              <a:rPr lang="fa-IR"/>
              <a:pPr>
                <a:defRPr/>
              </a:pPr>
              <a:t>‹#›</a:t>
            </a:fld>
            <a:endParaRPr lang="fa-IR"/>
          </a:p>
        </p:txBody>
      </p:sp>
    </p:spTree>
    <p:extLst>
      <p:ext uri="{BB962C8B-B14F-4D97-AF65-F5344CB8AC3E}">
        <p14:creationId xmlns:p14="http://schemas.microsoft.com/office/powerpoint/2010/main" val="3652566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44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492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097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26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839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589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30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397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6" descr="logo final moavenat copy.tif"/>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rcRect t="11737" b="26376"/>
          <a:stretch>
            <a:fillRect/>
          </a:stretch>
        </p:blipFill>
        <p:spPr bwMode="auto">
          <a:xfrm>
            <a:off x="2362200" y="1524000"/>
            <a:ext cx="4999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a:cs typeface="B Yagut" pitchFamily="2" charset="-78"/>
              </a:defRPr>
            </a:lvl1pPr>
            <a:lvl2pPr>
              <a:defRPr>
                <a:cs typeface="B Yagut" pitchFamily="2" charset="-78"/>
              </a:defRPr>
            </a:lvl2pPr>
            <a:lvl3pPr>
              <a:defRPr>
                <a:cs typeface="B Yagut" pitchFamily="2" charset="-78"/>
              </a:defRPr>
            </a:lvl3pPr>
            <a:lvl4pPr>
              <a:defRPr>
                <a:cs typeface="B Yagut" pitchFamily="2" charset="-78"/>
              </a:defRPr>
            </a:lvl4pPr>
            <a:lvl5pPr>
              <a:defRPr>
                <a:cs typeface="B Yagut" pitchFamily="2" charset="-78"/>
              </a:defRPr>
            </a:lvl5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rtlCol="0"/>
          <a:lstStyle>
            <a:lvl1pPr>
              <a:defRPr>
                <a:effectLst/>
                <a:cs typeface="B Yagut" pitchFamily="2" charset="-78"/>
              </a:defRPr>
            </a:lvl1pPr>
            <a:extLst/>
          </a:lstStyle>
          <a:p>
            <a:r>
              <a:rPr lang="en-US" dirty="0" smtClean="0"/>
              <a:t>Click to edit Master title style</a:t>
            </a:r>
            <a:endParaRPr lang="en-US" dirty="0"/>
          </a:p>
        </p:txBody>
      </p:sp>
      <p:sp>
        <p:nvSpPr>
          <p:cNvPr id="5" name="Date Placeholder 3"/>
          <p:cNvSpPr>
            <a:spLocks noGrp="1"/>
          </p:cNvSpPr>
          <p:nvPr>
            <p:ph type="dt" sz="half" idx="10"/>
          </p:nvPr>
        </p:nvSpPr>
        <p:spPr>
          <a:xfrm>
            <a:off x="4572000" y="6486850"/>
            <a:ext cx="1919288" cy="365125"/>
          </a:xfrm>
        </p:spPr>
        <p:txBody>
          <a:bodyPr/>
          <a:lstStyle>
            <a:lvl1pPr>
              <a:defRPr sz="500"/>
            </a:lvl1pPr>
            <a:extLst/>
          </a:lstStyle>
          <a:p>
            <a:pPr>
              <a:defRPr/>
            </a:pPr>
            <a:endParaRPr lang="fa-IR" dirty="0"/>
          </a:p>
        </p:txBody>
      </p:sp>
      <p:sp>
        <p:nvSpPr>
          <p:cNvPr id="6" name="Footer Placeholder 4"/>
          <p:cNvSpPr>
            <a:spLocks noGrp="1"/>
          </p:cNvSpPr>
          <p:nvPr>
            <p:ph type="ftr" sz="quarter" idx="11"/>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smtClean="0"/>
              <a:t>Dr Ravari</a:t>
            </a:r>
            <a:endParaRPr lang="fa-IR" dirty="0"/>
          </a:p>
        </p:txBody>
      </p:sp>
      <p:sp>
        <p:nvSpPr>
          <p:cNvPr id="8" name="Slide Number Placeholder 5"/>
          <p:cNvSpPr>
            <a:spLocks noGrp="1"/>
          </p:cNvSpPr>
          <p:nvPr>
            <p:ph type="sldNum" sz="quarter" idx="12"/>
          </p:nvPr>
        </p:nvSpPr>
        <p:spPr/>
        <p:txBody>
          <a:bodyPr/>
          <a:lstStyle>
            <a:lvl1pPr>
              <a:defRPr/>
            </a:lvl1pPr>
            <a:extLst/>
          </a:lstStyle>
          <a:p>
            <a:pPr>
              <a:defRPr/>
            </a:pPr>
            <a:fld id="{10A915E6-25D4-4478-83EA-8A1184D8A544}" type="slidenum">
              <a:rPr lang="fa-IR"/>
              <a:pPr>
                <a:defRPr/>
              </a:pPr>
              <a:t>‹#›</a:t>
            </a:fld>
            <a:endParaRPr lang="fa-IR" dirty="0"/>
          </a:p>
        </p:txBody>
      </p:sp>
    </p:spTree>
    <p:extLst>
      <p:ext uri="{BB962C8B-B14F-4D97-AF65-F5344CB8AC3E}">
        <p14:creationId xmlns:p14="http://schemas.microsoft.com/office/powerpoint/2010/main" val="378772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322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398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840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721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482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141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007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636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874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19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auto">
              <a:spcBef>
                <a:spcPts val="0"/>
              </a:spcBef>
              <a:spcAft>
                <a:spcPts val="0"/>
              </a:spcAft>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auto">
              <a:spcBef>
                <a:spcPts val="0"/>
              </a:spcBef>
              <a:spcAft>
                <a:spcPts val="0"/>
              </a:spcAft>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fa-IR"/>
          </a:p>
        </p:txBody>
      </p:sp>
      <p:sp>
        <p:nvSpPr>
          <p:cNvPr id="7" name="Footer Placeholder 4"/>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8" name="Slide Number Placeholder 5"/>
          <p:cNvSpPr>
            <a:spLocks noGrp="1"/>
          </p:cNvSpPr>
          <p:nvPr>
            <p:ph type="sldNum" sz="quarter" idx="12"/>
          </p:nvPr>
        </p:nvSpPr>
        <p:spPr/>
        <p:txBody>
          <a:bodyPr/>
          <a:lstStyle>
            <a:lvl1pPr>
              <a:defRPr/>
            </a:lvl1pPr>
            <a:extLst/>
          </a:lstStyle>
          <a:p>
            <a:pPr>
              <a:defRPr/>
            </a:pPr>
            <a:fld id="{6E68ADEF-94E8-494B-BF1A-52E35ADF85C0}" type="slidenum">
              <a:rPr lang="fa-IR"/>
              <a:pPr>
                <a:defRPr/>
              </a:pPr>
              <a:t>‹#›</a:t>
            </a:fld>
            <a:endParaRPr lang="fa-IR"/>
          </a:p>
        </p:txBody>
      </p:sp>
    </p:spTree>
    <p:extLst>
      <p:ext uri="{BB962C8B-B14F-4D97-AF65-F5344CB8AC3E}">
        <p14:creationId xmlns:p14="http://schemas.microsoft.com/office/powerpoint/2010/main" val="175356641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470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293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438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013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255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331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258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424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059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244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endParaRPr lang="fa-I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7" name="Slide Number Placeholder 6"/>
          <p:cNvSpPr>
            <a:spLocks noGrp="1"/>
          </p:cNvSpPr>
          <p:nvPr>
            <p:ph type="sldNum" sz="quarter" idx="12"/>
          </p:nvPr>
        </p:nvSpPr>
        <p:spPr/>
        <p:txBody>
          <a:bodyPr/>
          <a:lstStyle>
            <a:lvl1pPr>
              <a:defRPr/>
            </a:lvl1pPr>
            <a:extLst/>
          </a:lstStyle>
          <a:p>
            <a:pPr>
              <a:defRPr/>
            </a:pPr>
            <a:fld id="{6DB0FEEC-C887-49A2-813C-0F3E191FE232}" type="slidenum">
              <a:rPr lang="fa-IR"/>
              <a:pPr>
                <a:defRPr/>
              </a:pPr>
              <a:t>‹#›</a:t>
            </a:fld>
            <a:endParaRPr lang="fa-IR"/>
          </a:p>
        </p:txBody>
      </p:sp>
    </p:spTree>
    <p:extLst>
      <p:ext uri="{BB962C8B-B14F-4D97-AF65-F5344CB8AC3E}">
        <p14:creationId xmlns:p14="http://schemas.microsoft.com/office/powerpoint/2010/main" val="358021075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25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974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282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59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31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997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739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658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21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64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fa-IR"/>
          </a:p>
        </p:txBody>
      </p:sp>
      <p:sp>
        <p:nvSpPr>
          <p:cNvPr id="8" name="Footer Placeholder 7"/>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9" name="Slide Number Placeholder 8"/>
          <p:cNvSpPr>
            <a:spLocks noGrp="1"/>
          </p:cNvSpPr>
          <p:nvPr>
            <p:ph type="sldNum" sz="quarter" idx="12"/>
          </p:nvPr>
        </p:nvSpPr>
        <p:spPr/>
        <p:txBody>
          <a:bodyPr/>
          <a:lstStyle>
            <a:lvl1pPr>
              <a:defRPr/>
            </a:lvl1pPr>
            <a:extLst/>
          </a:lstStyle>
          <a:p>
            <a:pPr>
              <a:defRPr/>
            </a:pPr>
            <a:fld id="{9F92FDB1-4CDB-401A-97FA-64FF19B31A97}" type="slidenum">
              <a:rPr lang="fa-IR"/>
              <a:pPr>
                <a:defRPr/>
              </a:pPr>
              <a:t>‹#›</a:t>
            </a:fld>
            <a:endParaRPr lang="fa-IR"/>
          </a:p>
        </p:txBody>
      </p:sp>
    </p:spTree>
    <p:extLst>
      <p:ext uri="{BB962C8B-B14F-4D97-AF65-F5344CB8AC3E}">
        <p14:creationId xmlns:p14="http://schemas.microsoft.com/office/powerpoint/2010/main" val="405593748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016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309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390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921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889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670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a:defRPr/>
              </a:pPr>
              <a:endParaRPr lang="en-GB" sz="2400">
                <a:solidFill>
                  <a:srgbClr val="CCCCCC"/>
                </a:solidFill>
                <a:latin typeface="Times New Roman" pitchFamily="18" charset="0"/>
                <a:cs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a:defRPr/>
                </a:pPr>
                <a:endParaRPr lang="en-GB" sz="2400">
                  <a:solidFill>
                    <a:srgbClr val="CCCCCC"/>
                  </a:solidFill>
                  <a:latin typeface="Times New Roman" pitchFamily="18" charset="0"/>
                  <a:cs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a:defRPr/>
                </a:pPr>
                <a:endParaRPr lang="en-GB" sz="2400">
                  <a:solidFill>
                    <a:srgbClr val="CCCCCC"/>
                  </a:solidFill>
                  <a:latin typeface="Times New Roman" pitchFamily="18" charset="0"/>
                  <a:cs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algn="r" rtl="1">
                  <a:defRPr/>
                </a:pPr>
                <a:endParaRPr lang="en-US">
                  <a:solidFill>
                    <a:srgbClr val="CCCCCC"/>
                  </a:solidFill>
                  <a:latin typeface="Arial" charset="0"/>
                  <a:cs typeface="Arial" charset="0"/>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defRPr/>
                </a:pPr>
                <a:endParaRPr lang="en-GB" sz="2400">
                  <a:solidFill>
                    <a:srgbClr val="CCCCCC"/>
                  </a:solidFill>
                  <a:latin typeface="Times New Roman" pitchFamily="18" charset="0"/>
                  <a:cs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algn="r" rtl="1">
                  <a:defRPr/>
                </a:pPr>
                <a:endParaRPr lang="en-US">
                  <a:solidFill>
                    <a:srgbClr val="CCCCCC"/>
                  </a:solidFill>
                  <a:latin typeface="Arial" charset="0"/>
                  <a:cs typeface="Arial" charset="0"/>
                </a:endParaRPr>
              </a:p>
            </p:txBody>
          </p:sp>
        </p:grpSp>
      </p:grpSp>
      <p:sp>
        <p:nvSpPr>
          <p:cNvPr id="7179" name="Rectangle 11"/>
          <p:cNvSpPr>
            <a:spLocks noGrp="1" noChangeArrowheads="1"/>
          </p:cNvSpPr>
          <p:nvPr>
            <p:ph type="ctrTitle"/>
          </p:nvPr>
        </p:nvSpPr>
        <p:spPr>
          <a:xfrm>
            <a:off x="2057400" y="1143000"/>
            <a:ext cx="6629400" cy="2209800"/>
          </a:xfrm>
        </p:spPr>
        <p:txBody>
          <a:bodyPr/>
          <a:lstStyle>
            <a:lvl1pPr>
              <a:defRPr sz="4800">
                <a:solidFill>
                  <a:srgbClr val="CCFF33"/>
                </a:solidFill>
              </a:defRPr>
            </a:lvl1pPr>
          </a:lstStyle>
          <a:p>
            <a:r>
              <a:rPr lang="en-US" dirty="0"/>
              <a:t>Click to edit Master title style</a:t>
            </a:r>
          </a:p>
        </p:txBody>
      </p:sp>
      <p:sp>
        <p:nvSpPr>
          <p:cNvPr id="7180"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CCCCCC"/>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CCCCCC"/>
              </a:solidFill>
            </a:endParaRPr>
          </a:p>
        </p:txBody>
      </p:sp>
      <p:sp>
        <p:nvSpPr>
          <p:cNvPr id="15" name="Rectangle 15"/>
          <p:cNvSpPr>
            <a:spLocks noGrp="1" noChangeArrowheads="1"/>
          </p:cNvSpPr>
          <p:nvPr>
            <p:ph type="sldNum" sz="quarter" idx="12"/>
          </p:nvPr>
        </p:nvSpPr>
        <p:spPr bwMode="auto">
          <a:xfrm>
            <a:off x="6781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a:defRPr sz="1000">
                <a:latin typeface="Arial" charset="0"/>
                <a:cs typeface="Times New Roman" pitchFamily="18" charset="0"/>
              </a:defRPr>
            </a:lvl1pPr>
          </a:lstStyle>
          <a:p>
            <a:pPr>
              <a:defRPr/>
            </a:pPr>
            <a:fld id="{B7136943-F346-4EDC-8D85-0FE6050B82D3}" type="slidenum">
              <a:rPr lang="ar-SA">
                <a:solidFill>
                  <a:srgbClr val="CCCCCC"/>
                </a:solidFill>
              </a:rPr>
              <a:pPr>
                <a:defRPr/>
              </a:pPr>
              <a:t>‹#›</a:t>
            </a:fld>
            <a:endParaRPr lang="en-US">
              <a:solidFill>
                <a:srgbClr val="CCCCCC"/>
              </a:solidFill>
            </a:endParaRPr>
          </a:p>
        </p:txBody>
      </p:sp>
    </p:spTree>
    <p:extLst>
      <p:ext uri="{BB962C8B-B14F-4D97-AF65-F5344CB8AC3E}">
        <p14:creationId xmlns:p14="http://schemas.microsoft.com/office/powerpoint/2010/main" val="2042713591"/>
      </p:ext>
    </p:extLst>
  </p:cSld>
  <p:clrMapOvr>
    <a:masterClrMapping/>
  </p:clrMapOvr>
  <p:transition spd="med">
    <p:split orient="vert"/>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686800" cy="4876800"/>
            <a:chOff x="0" y="0"/>
            <a:chExt cx="5472" cy="3072"/>
          </a:xfrm>
        </p:grpSpPr>
        <p:sp>
          <p:nvSpPr>
            <p:cNvPr id="5"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defRPr/>
              </a:pPr>
              <a:endParaRPr lang="en-GB" sz="2400">
                <a:solidFill>
                  <a:srgbClr val="CCCCCC"/>
                </a:solidFill>
                <a:latin typeface="Times New Roman" pitchFamily="18" charset="0"/>
                <a:cs typeface="Times New Roman" pitchFamily="18" charset="0"/>
              </a:endParaRPr>
            </a:p>
          </p:txBody>
        </p:sp>
        <p:grpSp>
          <p:nvGrpSpPr>
            <p:cNvPr id="6" name="Group 4"/>
            <p:cNvGrpSpPr>
              <a:grpSpLocks/>
            </p:cNvGrpSpPr>
            <p:nvPr/>
          </p:nvGrpSpPr>
          <p:grpSpPr bwMode="auto">
            <a:xfrm>
              <a:off x="240" y="893"/>
              <a:ext cx="5232" cy="115"/>
              <a:chOff x="240" y="893"/>
              <a:chExt cx="5232" cy="115"/>
            </a:xfrm>
          </p:grpSpPr>
          <p:sp>
            <p:nvSpPr>
              <p:cNvPr id="7"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en-GB" sz="2400">
                  <a:solidFill>
                    <a:srgbClr val="CCCCCC"/>
                  </a:solidFill>
                  <a:latin typeface="Times New Roman" pitchFamily="18" charset="0"/>
                  <a:cs typeface="Times New Roman" pitchFamily="18" charset="0"/>
                </a:endParaRPr>
              </a:p>
            </p:txBody>
          </p:sp>
          <p:sp>
            <p:nvSpPr>
              <p:cNvPr id="8"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lgn="r" rtl="1">
                  <a:defRPr/>
                </a:pPr>
                <a:endParaRPr lang="en-US">
                  <a:solidFill>
                    <a:srgbClr val="CCCCCC"/>
                  </a:solidFill>
                  <a:latin typeface="Arial" charset="0"/>
                  <a:cs typeface="Arial" charset="0"/>
                </a:endParaRPr>
              </a:p>
            </p:txBody>
          </p:sp>
        </p:grpSp>
      </p:grpSp>
      <p:sp>
        <p:nvSpPr>
          <p:cNvPr id="9"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lgn="r" rtl="1">
              <a:defRPr/>
            </a:pPr>
            <a:endParaRPr lang="en-US">
              <a:solidFill>
                <a:srgbClr val="CCCCCC"/>
              </a:solidFill>
              <a:latin typeface="Arial" charset="0"/>
              <a:cs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11"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3616041467"/>
      </p:ext>
    </p:extLst>
  </p:cSld>
  <p:clrMapOvr>
    <a:masterClrMapping/>
  </p:clrMapOvr>
  <p:transition spd="med">
    <p:split orient="vert"/>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5"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4066787212"/>
      </p:ext>
    </p:extLst>
  </p:cSld>
  <p:clrMapOvr>
    <a:masterClrMapping/>
  </p:clrMapOvr>
  <p:transition spd="med">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3226654017"/>
      </p:ext>
    </p:extLst>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endParaRPr lang="fa-IR"/>
          </a:p>
        </p:txBody>
      </p:sp>
      <p:sp>
        <p:nvSpPr>
          <p:cNvPr id="4" name="Footer Placeholder 3"/>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5" name="Slide Number Placeholder 4"/>
          <p:cNvSpPr>
            <a:spLocks noGrp="1"/>
          </p:cNvSpPr>
          <p:nvPr>
            <p:ph type="sldNum" sz="quarter" idx="12"/>
          </p:nvPr>
        </p:nvSpPr>
        <p:spPr/>
        <p:txBody>
          <a:bodyPr/>
          <a:lstStyle>
            <a:lvl1pPr>
              <a:defRPr/>
            </a:lvl1pPr>
            <a:extLst/>
          </a:lstStyle>
          <a:p>
            <a:pPr>
              <a:defRPr/>
            </a:pPr>
            <a:fld id="{1EA7DEBB-8618-437D-A91E-D0446D021774}" type="slidenum">
              <a:rPr lang="fa-IR"/>
              <a:pPr>
                <a:defRPr/>
              </a:pPr>
              <a:t>‹#›</a:t>
            </a:fld>
            <a:endParaRPr lang="fa-IR"/>
          </a:p>
        </p:txBody>
      </p:sp>
    </p:spTree>
    <p:extLst>
      <p:ext uri="{BB962C8B-B14F-4D97-AF65-F5344CB8AC3E}">
        <p14:creationId xmlns:p14="http://schemas.microsoft.com/office/powerpoint/2010/main" val="1618778900"/>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8"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1286996753"/>
      </p:ext>
    </p:extLst>
  </p:cSld>
  <p:clrMapOvr>
    <a:masterClrMapping/>
  </p:clrMapOvr>
  <p:transition spd="med">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4"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3858901898"/>
      </p:ext>
    </p:extLst>
  </p:cSld>
  <p:clrMapOvr>
    <a:masterClrMapping/>
  </p:clrMapOvr>
  <p:transition spd="med">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3"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2433722317"/>
      </p:ext>
    </p:extLst>
  </p:cSld>
  <p:clrMapOvr>
    <a:masterClrMapping/>
  </p:clrMapOvr>
  <p:transition spd="med">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1694193090"/>
      </p:ext>
    </p:extLst>
  </p:cSld>
  <p:clrMapOvr>
    <a:masterClrMapping/>
  </p:clrMapOvr>
  <p:transition spd="med">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1055546330"/>
      </p:ext>
    </p:extLst>
  </p:cSld>
  <p:clrMapOvr>
    <a:masterClrMapping/>
  </p:clrMapOvr>
  <p:transition spd="med">
    <p:split orient="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5"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3045582768"/>
      </p:ext>
    </p:extLst>
  </p:cSld>
  <p:clrMapOvr>
    <a:masterClrMapping/>
  </p:clrMapOvr>
  <p:transition spd="med">
    <p:split orient="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5"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2552459155"/>
      </p:ext>
    </p:extLst>
  </p:cSld>
  <p:clrMapOvr>
    <a:masterClrMapping/>
  </p:clrMapOvr>
  <p:transition spd="med">
    <p:split orient="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7"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1762163718"/>
      </p:ext>
    </p:extLst>
  </p:cSld>
  <p:clrMapOvr>
    <a:masterClrMapping/>
  </p:clrMapOvr>
  <p:transition spd="med">
    <p:split orient="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showMasterPhAnim="0" type="txAndObj" preserve="1">
  <p:cSld name="Title, Text, and Content">
    <p:spTree>
      <p:nvGrpSpPr>
        <p:cNvPr id="1" name=""/>
        <p:cNvGrpSpPr/>
        <p:nvPr/>
      </p:nvGrpSpPr>
      <p:grpSpPr>
        <a:xfrm>
          <a:off x="0" y="0"/>
          <a:ext cx="0" cy="0"/>
          <a:chOff x="0" y="0"/>
          <a:chExt cx="0" cy="0"/>
        </a:xfrm>
      </p:grpSpPr>
      <p:grpSp>
        <p:nvGrpSpPr>
          <p:cNvPr id="5" name="Group 2"/>
          <p:cNvGrpSpPr>
            <a:grpSpLocks/>
          </p:cNvGrpSpPr>
          <p:nvPr/>
        </p:nvGrpSpPr>
        <p:grpSpPr bwMode="auto">
          <a:xfrm>
            <a:off x="0" y="0"/>
            <a:ext cx="8686800" cy="4876800"/>
            <a:chOff x="0" y="0"/>
            <a:chExt cx="5472" cy="3072"/>
          </a:xfrm>
        </p:grpSpPr>
        <p:sp>
          <p:nvSpPr>
            <p:cNvPr id="6"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defRPr/>
              </a:pPr>
              <a:endParaRPr lang="en-GB" sz="2400">
                <a:solidFill>
                  <a:srgbClr val="CCCCCC"/>
                </a:solidFill>
                <a:latin typeface="Times New Roman" pitchFamily="18" charset="0"/>
                <a:cs typeface="Times New Roman" pitchFamily="18" charset="0"/>
              </a:endParaRPr>
            </a:p>
          </p:txBody>
        </p:sp>
        <p:grpSp>
          <p:nvGrpSpPr>
            <p:cNvPr id="7" name="Group 4"/>
            <p:cNvGrpSpPr>
              <a:grpSpLocks/>
            </p:cNvGrpSpPr>
            <p:nvPr/>
          </p:nvGrpSpPr>
          <p:grpSpPr bwMode="auto">
            <a:xfrm>
              <a:off x="240" y="893"/>
              <a:ext cx="5232" cy="115"/>
              <a:chOff x="240" y="893"/>
              <a:chExt cx="5232" cy="115"/>
            </a:xfrm>
          </p:grpSpPr>
          <p:sp>
            <p:nvSpPr>
              <p:cNvPr id="8"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en-GB" sz="2400">
                  <a:solidFill>
                    <a:srgbClr val="CCCCCC"/>
                  </a:solidFill>
                  <a:latin typeface="Times New Roman" pitchFamily="18" charset="0"/>
                  <a:cs typeface="Times New Roman" pitchFamily="18" charset="0"/>
                </a:endParaRPr>
              </a:p>
            </p:txBody>
          </p:sp>
          <p:sp>
            <p:nvSpPr>
              <p:cNvPr id="9"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lgn="r" rtl="1">
                  <a:defRPr/>
                </a:pPr>
                <a:endParaRPr lang="en-US">
                  <a:solidFill>
                    <a:srgbClr val="CCCCCC"/>
                  </a:solidFill>
                  <a:latin typeface="Arial" charset="0"/>
                  <a:cs typeface="Arial" charset="0"/>
                </a:endParaRPr>
              </a:p>
            </p:txBody>
          </p:sp>
        </p:grpSp>
      </p:grpSp>
      <p:sp>
        <p:nvSpPr>
          <p:cNvPr id="10"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lgn="r" rtl="1">
              <a:defRPr/>
            </a:pPr>
            <a:endParaRPr lang="en-US">
              <a:solidFill>
                <a:srgbClr val="CCCCCC"/>
              </a:solidFill>
              <a:latin typeface="Arial" charset="0"/>
              <a:cs typeface="Arial" charset="0"/>
            </a:endParaRPr>
          </a:p>
        </p:txBody>
      </p:sp>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2320018411"/>
      </p:ext>
    </p:extLst>
  </p:cSld>
  <p:clrMapOvr>
    <a:masterClrMapping/>
  </p:clrMapOvr>
  <p:transition spd="med">
    <p:split orient="vert"/>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503715274"/>
      </p:ext>
    </p:extLst>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endParaRPr lang="fa-IR"/>
          </a:p>
        </p:txBody>
      </p:sp>
      <p:sp>
        <p:nvSpPr>
          <p:cNvPr id="3" name="Footer Placeholder 2"/>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4" name="Slide Number Placeholder 3"/>
          <p:cNvSpPr>
            <a:spLocks noGrp="1"/>
          </p:cNvSpPr>
          <p:nvPr>
            <p:ph type="sldNum" sz="quarter" idx="12"/>
          </p:nvPr>
        </p:nvSpPr>
        <p:spPr/>
        <p:txBody>
          <a:bodyPr/>
          <a:lstStyle>
            <a:lvl1pPr>
              <a:defRPr/>
            </a:lvl1pPr>
            <a:extLst/>
          </a:lstStyle>
          <a:p>
            <a:pPr>
              <a:defRPr/>
            </a:pPr>
            <a:fld id="{B3E16D21-36F9-4973-9841-CC8DF3F0ED66}" type="slidenum">
              <a:rPr lang="fa-IR"/>
              <a:pPr>
                <a:defRPr/>
              </a:pPr>
              <a:t>‹#›</a:t>
            </a:fld>
            <a:endParaRPr lang="fa-IR"/>
          </a:p>
        </p:txBody>
      </p:sp>
      <p:sp>
        <p:nvSpPr>
          <p:cNvPr id="5" name="Footer Placeholder 4"/>
          <p:cNvSpPr txBox="1">
            <a:spLocks/>
          </p:cNvSpPr>
          <p:nvPr userDrawn="1"/>
        </p:nvSpPr>
        <p:spPr>
          <a:xfrm>
            <a:off x="6372200" y="6492875"/>
            <a:ext cx="2351087" cy="365125"/>
          </a:xfrm>
          <a:prstGeom prst="rect">
            <a:avLst/>
          </a:prstGeom>
        </p:spPr>
        <p:txBody>
          <a:bodyPr/>
          <a:lstStyle>
            <a:defPPr>
              <a:defRPr lang="fa-IR"/>
            </a:defPPr>
            <a:lvl1pPr algn="ctr" rtl="1" fontAlgn="auto">
              <a:spcBef>
                <a:spcPts val="0"/>
              </a:spcBef>
              <a:spcAft>
                <a:spcPts val="0"/>
              </a:spcAft>
              <a:defRPr sz="1200" b="1" kern="1200">
                <a:solidFill>
                  <a:schemeClr val="tx1"/>
                </a:solidFill>
                <a:latin typeface="+mn-lt"/>
                <a:ea typeface="+mn-ea"/>
                <a:cs typeface="B Yagut" pitchFamily="2" charset="-78"/>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en-US" smtClean="0"/>
              <a:t>Dr Ravari</a:t>
            </a:r>
            <a:endParaRPr lang="fa-IR" dirty="0"/>
          </a:p>
        </p:txBody>
      </p:sp>
    </p:spTree>
    <p:extLst>
      <p:ext uri="{BB962C8B-B14F-4D97-AF65-F5344CB8AC3E}">
        <p14:creationId xmlns:p14="http://schemas.microsoft.com/office/powerpoint/2010/main" val="33654697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600200"/>
            <a:ext cx="3810000" cy="4530725"/>
          </a:xfrm>
        </p:spPr>
        <p:txBody>
          <a:bodyPr/>
          <a:lstStyle/>
          <a:p>
            <a:pPr lvl="0"/>
            <a:endParaRPr lang="en-US" noProof="0" smtClean="0"/>
          </a:p>
        </p:txBody>
      </p:sp>
      <p:sp>
        <p:nvSpPr>
          <p:cNvPr id="4" name="Text Placeholder 3"/>
          <p:cNvSpPr>
            <a:spLocks noGrp="1"/>
          </p:cNvSpPr>
          <p:nvPr>
            <p:ph type="body"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917796562"/>
      </p:ext>
    </p:extLst>
  </p:cSld>
  <p:clrMapOvr>
    <a:masterClrMapping/>
  </p:clrMapOvr>
  <p:transition spd="med">
    <p:split orient="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600200"/>
            <a:ext cx="3810000" cy="4530725"/>
          </a:xfrm>
        </p:spPr>
        <p:txBody>
          <a:bodyPr/>
          <a:lstStyle/>
          <a:p>
            <a:pPr lvl="0"/>
            <a:endParaRPr lang="en-US" noProof="0" smtClean="0"/>
          </a:p>
        </p:txBody>
      </p:sp>
      <p:sp>
        <p:nvSpPr>
          <p:cNvPr id="5"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752690230"/>
      </p:ext>
    </p:extLst>
  </p:cSld>
  <p:clrMapOvr>
    <a:masterClrMapping/>
  </p:clrMapOvr>
  <p:transition spd="med">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77724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14400" y="3941763"/>
            <a:ext cx="77724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2788933255"/>
      </p:ext>
    </p:extLst>
  </p:cSld>
  <p:clrMapOvr>
    <a:masterClrMapping/>
  </p:clrMapOvr>
  <p:transition spd="med">
    <p:split orient="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914400" y="3941763"/>
            <a:ext cx="77724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7"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3806679473"/>
      </p:ext>
    </p:extLst>
  </p:cSld>
  <p:clrMapOvr>
    <a:masterClrMapping/>
  </p:clrMapOvr>
  <p:transition spd="med">
    <p:split orient="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77724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0" y="3941763"/>
            <a:ext cx="77724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1838333149"/>
      </p:ext>
    </p:extLst>
  </p:cSld>
  <p:clrMapOvr>
    <a:masterClrMapping/>
  </p:clrMapOvr>
  <p:transition spd="med">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p:txBody>
          <a:bodyPr/>
          <a:lstStyle>
            <a:lvl1pPr>
              <a:defRPr/>
            </a:lvl1pPr>
          </a:lstStyle>
          <a:p>
            <a:pPr>
              <a:defRPr/>
            </a:pPr>
            <a:endParaRPr lang="en-US">
              <a:solidFill>
                <a:srgbClr val="CCCCCC"/>
              </a:solidFill>
            </a:endParaRPr>
          </a:p>
        </p:txBody>
      </p:sp>
      <p:sp>
        <p:nvSpPr>
          <p:cNvPr id="5" name="Rectangle 10"/>
          <p:cNvSpPr>
            <a:spLocks noGrp="1" noChangeArrowheads="1"/>
          </p:cNvSpPr>
          <p:nvPr>
            <p:ph type="ftr" sz="quarter" idx="11"/>
          </p:nvPr>
        </p:nvSpPr>
        <p:spPr/>
        <p:txBody>
          <a:bodyPr/>
          <a:lstStyle>
            <a:lvl1pPr>
              <a:defRPr/>
            </a:lvl1pPr>
          </a:lstStyle>
          <a:p>
            <a:pPr>
              <a:defRPr/>
            </a:pPr>
            <a:endParaRPr lang="en-US">
              <a:solidFill>
                <a:srgbClr val="CCCCCC"/>
              </a:solidFill>
            </a:endParaRPr>
          </a:p>
        </p:txBody>
      </p:sp>
    </p:spTree>
    <p:extLst>
      <p:ext uri="{BB962C8B-B14F-4D97-AF65-F5344CB8AC3E}">
        <p14:creationId xmlns:p14="http://schemas.microsoft.com/office/powerpoint/2010/main" val="3691433845"/>
      </p:ext>
    </p:extLst>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fa-IR"/>
          </a:p>
        </p:txBody>
      </p:sp>
      <p:sp>
        <p:nvSpPr>
          <p:cNvPr id="6"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latin typeface="+mn-lt"/>
                <a:cs typeface="+mn-cs"/>
              </a:defRPr>
            </a:lvl1pPr>
            <a:extLst/>
          </a:lstStyle>
          <a:p>
            <a:pPr>
              <a:defRPr/>
            </a:pPr>
            <a:endParaRPr lang="fa-IR"/>
          </a:p>
        </p:txBody>
      </p:sp>
      <p:sp>
        <p:nvSpPr>
          <p:cNvPr id="7" name="Slide Number Placeholder 6"/>
          <p:cNvSpPr>
            <a:spLocks noGrp="1"/>
          </p:cNvSpPr>
          <p:nvPr>
            <p:ph type="sldNum" sz="quarter" idx="12"/>
          </p:nvPr>
        </p:nvSpPr>
        <p:spPr/>
        <p:txBody>
          <a:bodyPr/>
          <a:lstStyle>
            <a:lvl1pPr>
              <a:defRPr/>
            </a:lvl1pPr>
            <a:extLst/>
          </a:lstStyle>
          <a:p>
            <a:pPr>
              <a:defRPr/>
            </a:pPr>
            <a:fld id="{C8D23939-34E4-4D33-94D5-F50694E1FBFD}" type="slidenum">
              <a:rPr lang="fa-IR"/>
              <a:pPr>
                <a:defRPr/>
              </a:pPr>
              <a:t>‹#›</a:t>
            </a:fld>
            <a:endParaRPr lang="fa-IR"/>
          </a:p>
        </p:txBody>
      </p:sp>
    </p:spTree>
    <p:extLst>
      <p:ext uri="{BB962C8B-B14F-4D97-AF65-F5344CB8AC3E}">
        <p14:creationId xmlns:p14="http://schemas.microsoft.com/office/powerpoint/2010/main" val="35650099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16"/>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fontAlgn="auto">
              <a:spcBef>
                <a:spcPts val="0"/>
              </a:spcBef>
              <a:spcAft>
                <a:spcPts val="0"/>
              </a:spcAft>
              <a:defRPr/>
            </a:pPr>
            <a:endParaRPr lang="en-US">
              <a:latin typeface="+mn-lt"/>
              <a:cs typeface="+mn-cs"/>
            </a:endParaRPr>
          </a:p>
        </p:txBody>
      </p:sp>
      <p:sp>
        <p:nvSpPr>
          <p:cNvPr id="6" name="Freeform 18"/>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fontAlgn="auto">
              <a:spcBef>
                <a:spcPts val="0"/>
              </a:spcBef>
              <a:spcAft>
                <a:spcPts val="0"/>
              </a:spcAft>
              <a:defRPr/>
            </a:pPr>
            <a:endParaRPr lang="en-US"/>
          </a:p>
        </p:txBody>
      </p:sp>
      <p:cxnSp>
        <p:nvCxnSpPr>
          <p:cNvPr id="8" name="Straight Connector 2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auto">
              <a:spcBef>
                <a:spcPts val="0"/>
              </a:spcBef>
              <a:spcAft>
                <a:spcPts val="0"/>
              </a:spcAft>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auto">
              <a:spcBef>
                <a:spcPts val="0"/>
              </a:spcBef>
              <a:spcAft>
                <a:spcPts val="0"/>
              </a:spcAft>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fa-IR"/>
          </a:p>
        </p:txBody>
      </p:sp>
      <p:sp>
        <p:nvSpPr>
          <p:cNvPr id="12" name="Footer Placeholder 5"/>
          <p:cNvSpPr>
            <a:spLocks noGrp="1"/>
          </p:cNvSpPr>
          <p:nvPr>
            <p:ph type="ftr" sz="quarter" idx="11"/>
          </p:nvPr>
        </p:nvSpPr>
        <p:spPr>
          <a:xfrm>
            <a:off x="4379913" y="6408738"/>
            <a:ext cx="2351087" cy="365125"/>
          </a:xfrm>
          <a:prstGeom prst="rect">
            <a:avLst/>
          </a:prstGeom>
        </p:spPr>
        <p:txBody>
          <a:bodyPr/>
          <a:lstStyle>
            <a:lvl1pPr algn="r" rtl="1" fontAlgn="auto">
              <a:spcBef>
                <a:spcPts val="0"/>
              </a:spcBef>
              <a:spcAft>
                <a:spcPts val="0"/>
              </a:spcAft>
              <a:defRPr>
                <a:solidFill>
                  <a:schemeClr val="tx1"/>
                </a:solidFill>
                <a:latin typeface="+mn-lt"/>
                <a:cs typeface="+mn-cs"/>
              </a:defRPr>
            </a:lvl1pPr>
            <a:extLst/>
          </a:lstStyle>
          <a:p>
            <a:pPr>
              <a:defRPr/>
            </a:pPr>
            <a:endParaRPr lang="fa-IR"/>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06A34DC4-E48F-490F-B258-50DFACCBB024}" type="slidenum">
              <a:rPr lang="fa-IR"/>
              <a:pPr>
                <a:defRPr/>
              </a:pPr>
              <a:t>‹#›</a:t>
            </a:fld>
            <a:endParaRPr lang="fa-IR"/>
          </a:p>
        </p:txBody>
      </p:sp>
    </p:spTree>
    <p:extLst>
      <p:ext uri="{BB962C8B-B14F-4D97-AF65-F5344CB8AC3E}">
        <p14:creationId xmlns:p14="http://schemas.microsoft.com/office/powerpoint/2010/main" val="40819538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heme" Target="../theme/theme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logo final moavenat copy.tif"/>
          <p:cNvPicPr>
            <a:picLocks noChangeAspect="1"/>
          </p:cNvPicPr>
          <p:nvPr/>
        </p:nvPicPr>
        <p:blipFill>
          <a:blip r:embed="rId13" cstate="print">
            <a:lum bright="70000" contrast="-70000"/>
            <a:extLst>
              <a:ext uri="{28A0092B-C50C-407E-A947-70E740481C1C}">
                <a14:useLocalDpi xmlns:a14="http://schemas.microsoft.com/office/drawing/2010/main" val="0"/>
              </a:ext>
            </a:extLst>
          </a:blip>
          <a:srcRect t="14444" b="24445"/>
          <a:stretch>
            <a:fillRect/>
          </a:stretch>
        </p:blipFill>
        <p:spPr bwMode="auto">
          <a:xfrm>
            <a:off x="2209800" y="160020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r" rtl="1" fontAlgn="auto">
              <a:spcBef>
                <a:spcPts val="0"/>
              </a:spcBef>
              <a:spcAft>
                <a:spcPts val="0"/>
              </a:spcAft>
              <a:defRPr/>
            </a:pPr>
            <a:endParaRPr lang="en-US">
              <a:latin typeface="+mn-lt"/>
              <a:cs typeface="+mn-cs"/>
            </a:endParaRPr>
          </a:p>
        </p:txBody>
      </p:sp>
      <p:sp>
        <p:nvSpPr>
          <p:cNvPr id="1028" name="Freeform 11"/>
          <p:cNvSpPr>
            <a:spLocks/>
          </p:cNvSpPr>
          <p:nvPr/>
        </p:nvSpPr>
        <p:spPr bwMode="auto">
          <a:xfrm>
            <a:off x="-53975" y="5784850"/>
            <a:ext cx="3802063"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a-I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dirty="0"/>
          </a:p>
        </p:txBody>
      </p:sp>
      <p:sp>
        <p:nvSpPr>
          <p:cNvPr id="1034"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rtl="1"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a-I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rtl="1" eaLnBrk="1" fontAlgn="auto" latinLnBrk="0" hangingPunct="1">
              <a:spcBef>
                <a:spcPts val="0"/>
              </a:spcBef>
              <a:spcAft>
                <a:spcPts val="0"/>
              </a:spcAft>
              <a:defRPr kumimoji="0" sz="1000" b="0">
                <a:solidFill>
                  <a:schemeClr val="tx1"/>
                </a:solidFill>
                <a:latin typeface="+mn-lt"/>
                <a:cs typeface="B Zar" pitchFamily="2" charset="-78"/>
              </a:defRPr>
            </a:lvl1pPr>
            <a:extLst/>
          </a:lstStyle>
          <a:p>
            <a:pPr>
              <a:defRPr/>
            </a:pPr>
            <a:fld id="{3B8F6583-93DF-424E-A836-9A068112C1F4}" type="slidenum">
              <a:rPr lang="fa-IR"/>
              <a:pPr>
                <a:defRPr/>
              </a:pPr>
              <a:t>‹#›</a:t>
            </a:fld>
            <a:endParaRPr lang="fa-IR"/>
          </a:p>
        </p:txBody>
      </p:sp>
      <p:pic>
        <p:nvPicPr>
          <p:cNvPr id="1037" name="Picture 15" descr="MOH logo.bmp"/>
          <p:cNvPicPr>
            <a:picLocks noChangeAspect="1"/>
          </p:cNvPicPr>
          <p:nvPr/>
        </p:nvPicPr>
        <p:blipFill>
          <a:blip r:embed="rId1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175" y="5943600"/>
            <a:ext cx="987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4"/>
          <p:cNvSpPr>
            <a:spLocks noGrp="1"/>
          </p:cNvSpPr>
          <p:nvPr>
            <p:ph type="ftr" sz="quarter" idx="3"/>
          </p:nvPr>
        </p:nvSpPr>
        <p:spPr>
          <a:xfrm>
            <a:off x="6372200" y="6492875"/>
            <a:ext cx="2351087" cy="365125"/>
          </a:xfrm>
          <a:prstGeom prst="rect">
            <a:avLst/>
          </a:prstGeom>
        </p:spPr>
        <p:txBody>
          <a:bodyPr/>
          <a:lstStyle>
            <a:lvl1pPr algn="ctr" rtl="1" fontAlgn="auto">
              <a:spcBef>
                <a:spcPts val="0"/>
              </a:spcBef>
              <a:spcAft>
                <a:spcPts val="0"/>
              </a:spcAft>
              <a:defRPr sz="1200" b="1">
                <a:latin typeface="+mn-lt"/>
                <a:cs typeface="B Yagut" pitchFamily="2" charset="-78"/>
              </a:defRPr>
            </a:lvl1pPr>
            <a:extLst/>
          </a:lstStyle>
          <a:p>
            <a:pPr>
              <a:defRPr/>
            </a:pPr>
            <a:r>
              <a:rPr lang="en-US" smtClean="0"/>
              <a:t>Dr Ravari</a:t>
            </a:r>
            <a:endParaRPr lang="fa-IR" dirty="0"/>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r" rtl="1" eaLnBrk="0" fontAlgn="base" hangingPunct="0">
        <a:spcBef>
          <a:spcPct val="0"/>
        </a:spcBef>
        <a:spcAft>
          <a:spcPct val="0"/>
        </a:spcAft>
        <a:defRPr sz="4100" b="1" kern="1200">
          <a:solidFill>
            <a:schemeClr val="tx2"/>
          </a:solidFill>
          <a:latin typeface="+mj-lt"/>
          <a:ea typeface="+mj-ea"/>
          <a:cs typeface="B Yagut" pitchFamily="2" charset="-78"/>
        </a:defRPr>
      </a:lvl1pPr>
      <a:lvl2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2pPr>
      <a:lvl3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3pPr>
      <a:lvl4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4pPr>
      <a:lvl5pPr algn="r" rtl="1" eaLnBrk="0" fontAlgn="base" hangingPunct="0">
        <a:spcBef>
          <a:spcPct val="0"/>
        </a:spcBef>
        <a:spcAft>
          <a:spcPct val="0"/>
        </a:spcAft>
        <a:defRPr sz="4100" b="1">
          <a:solidFill>
            <a:schemeClr val="tx2"/>
          </a:solidFill>
          <a:latin typeface="Lucida Sans Unicode" pitchFamily="34" charset="0"/>
          <a:cs typeface="B Yagut" pitchFamily="2" charset="-78"/>
        </a:defRPr>
      </a:lvl5pPr>
      <a:lvl6pPr marL="457200" algn="r" rtl="1" fontAlgn="base">
        <a:spcBef>
          <a:spcPct val="0"/>
        </a:spcBef>
        <a:spcAft>
          <a:spcPct val="0"/>
        </a:spcAft>
        <a:defRPr sz="4100" b="1">
          <a:solidFill>
            <a:schemeClr val="tx2"/>
          </a:solidFill>
          <a:latin typeface="Lucida Sans Unicode" pitchFamily="34" charset="0"/>
          <a:cs typeface="B Yagut" pitchFamily="2" charset="-78"/>
        </a:defRPr>
      </a:lvl6pPr>
      <a:lvl7pPr marL="914400" algn="r" rtl="1" fontAlgn="base">
        <a:spcBef>
          <a:spcPct val="0"/>
        </a:spcBef>
        <a:spcAft>
          <a:spcPct val="0"/>
        </a:spcAft>
        <a:defRPr sz="4100" b="1">
          <a:solidFill>
            <a:schemeClr val="tx2"/>
          </a:solidFill>
          <a:latin typeface="Lucida Sans Unicode" pitchFamily="34" charset="0"/>
          <a:cs typeface="B Yagut" pitchFamily="2" charset="-78"/>
        </a:defRPr>
      </a:lvl7pPr>
      <a:lvl8pPr marL="1371600" algn="r" rtl="1" fontAlgn="base">
        <a:spcBef>
          <a:spcPct val="0"/>
        </a:spcBef>
        <a:spcAft>
          <a:spcPct val="0"/>
        </a:spcAft>
        <a:defRPr sz="4100" b="1">
          <a:solidFill>
            <a:schemeClr val="tx2"/>
          </a:solidFill>
          <a:latin typeface="Lucida Sans Unicode" pitchFamily="34" charset="0"/>
          <a:cs typeface="B Yagut" pitchFamily="2" charset="-78"/>
        </a:defRPr>
      </a:lvl8pPr>
      <a:lvl9pPr marL="1828800" algn="r" rtl="1" fontAlgn="base">
        <a:spcBef>
          <a:spcPct val="0"/>
        </a:spcBef>
        <a:spcAft>
          <a:spcPct val="0"/>
        </a:spcAft>
        <a:defRPr sz="4100" b="1">
          <a:solidFill>
            <a:schemeClr val="tx2"/>
          </a:solidFill>
          <a:latin typeface="Lucida Sans Unicode" pitchFamily="34" charset="0"/>
          <a:cs typeface="B Yagut" pitchFamily="2" charset="-78"/>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000">
            <a:alpha val="1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21140013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C000">
            <a:alpha val="1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28616153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C000">
            <a:alpha val="1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59988717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C000">
            <a:alpha val="1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83683737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8686800" cy="4876800"/>
            <a:chOff x="0" y="0"/>
            <a:chExt cx="5472" cy="3072"/>
          </a:xfrm>
        </p:grpSpPr>
        <p:sp>
          <p:nvSpPr>
            <p:cNvPr id="6147"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defRPr/>
              </a:pPr>
              <a:endParaRPr lang="en-GB" sz="2400">
                <a:solidFill>
                  <a:srgbClr val="CCCCCC"/>
                </a:solidFill>
                <a:latin typeface="Times New Roman" pitchFamily="18" charset="0"/>
                <a:cs typeface="Times New Roman" pitchFamily="18" charset="0"/>
              </a:endParaRPr>
            </a:p>
          </p:txBody>
        </p:sp>
        <p:grpSp>
          <p:nvGrpSpPr>
            <p:cNvPr id="3081" name="Group 4"/>
            <p:cNvGrpSpPr>
              <a:grpSpLocks/>
            </p:cNvGrpSpPr>
            <p:nvPr/>
          </p:nvGrpSpPr>
          <p:grpSpPr bwMode="auto">
            <a:xfrm>
              <a:off x="240" y="893"/>
              <a:ext cx="5232" cy="115"/>
              <a:chOff x="240" y="893"/>
              <a:chExt cx="5232" cy="115"/>
            </a:xfrm>
          </p:grpSpPr>
          <p:sp>
            <p:nvSpPr>
              <p:cNvPr id="6149"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en-GB" sz="2400">
                  <a:solidFill>
                    <a:srgbClr val="CCCCCC"/>
                  </a:solidFill>
                  <a:latin typeface="Times New Roman" pitchFamily="18" charset="0"/>
                  <a:cs typeface="Times New Roman" pitchFamily="18" charset="0"/>
                </a:endParaRPr>
              </a:p>
            </p:txBody>
          </p:sp>
          <p:sp>
            <p:nvSpPr>
              <p:cNvPr id="6150"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lgn="r" rtl="1">
                  <a:defRPr/>
                </a:pPr>
                <a:endParaRPr lang="en-US">
                  <a:solidFill>
                    <a:srgbClr val="CCCCCC"/>
                  </a:solidFill>
                  <a:latin typeface="Arial" charset="0"/>
                  <a:cs typeface="Arial" charset="0"/>
                </a:endParaRPr>
              </a:p>
            </p:txBody>
          </p:sp>
        </p:grpSp>
      </p:grpSp>
      <p:sp>
        <p:nvSpPr>
          <p:cNvPr id="3075"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52"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53"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000">
                <a:latin typeface="Arial" charset="0"/>
                <a:cs typeface="Times New Roman" pitchFamily="18" charset="0"/>
              </a:defRPr>
            </a:lvl1pPr>
          </a:lstStyle>
          <a:p>
            <a:pPr>
              <a:defRPr/>
            </a:pPr>
            <a:endParaRPr lang="en-US" dirty="0">
              <a:solidFill>
                <a:srgbClr val="CCCCCC"/>
              </a:solidFill>
            </a:endParaRPr>
          </a:p>
        </p:txBody>
      </p:sp>
      <p:sp>
        <p:nvSpPr>
          <p:cNvPr id="6154" name="Rectangle 10"/>
          <p:cNvSpPr>
            <a:spLocks noGrp="1" noChangeArrowheads="1"/>
          </p:cNvSpPr>
          <p:nvPr>
            <p:ph type="ftr" sz="quarter" idx="3"/>
          </p:nvPr>
        </p:nvSpPr>
        <p:spPr bwMode="auto">
          <a:xfrm>
            <a:off x="7543800" y="6324600"/>
            <a:ext cx="1600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000">
                <a:latin typeface="Arial" charset="0"/>
                <a:cs typeface="Times New Roman" pitchFamily="18" charset="0"/>
              </a:defRPr>
            </a:lvl1pPr>
          </a:lstStyle>
          <a:p>
            <a:pPr>
              <a:defRPr/>
            </a:pPr>
            <a:endParaRPr lang="en-US">
              <a:solidFill>
                <a:srgbClr val="CCCCCC"/>
              </a:solidFill>
            </a:endParaRPr>
          </a:p>
        </p:txBody>
      </p:sp>
      <p:sp>
        <p:nvSpPr>
          <p:cNvPr id="6156"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lgn="r" rtl="1">
              <a:defRPr/>
            </a:pPr>
            <a:endParaRPr lang="en-US">
              <a:solidFill>
                <a:srgbClr val="CCCCCC"/>
              </a:solidFill>
              <a:latin typeface="Arial" charset="0"/>
              <a:cs typeface="Arial" charset="0"/>
            </a:endParaRPr>
          </a:p>
        </p:txBody>
      </p:sp>
    </p:spTree>
    <p:extLst>
      <p:ext uri="{BB962C8B-B14F-4D97-AF65-F5344CB8AC3E}">
        <p14:creationId xmlns:p14="http://schemas.microsoft.com/office/powerpoint/2010/main" val="2458490859"/>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Lst>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52">
                                            <p:txEl>
                                              <p:pRg st="0" end="0"/>
                                            </p:txEl>
                                          </p:spTgt>
                                        </p:tgtEl>
                                        <p:attrNameLst>
                                          <p:attrName>style.visibility</p:attrName>
                                        </p:attrNameLst>
                                      </p:cBhvr>
                                      <p:to>
                                        <p:strVal val="visible"/>
                                      </p:to>
                                    </p:set>
                                    <p:anim calcmode="lin" valueType="num">
                                      <p:cBhvr>
                                        <p:cTn id="7" dur="500" fill="hold"/>
                                        <p:tgtEl>
                                          <p:spTgt spid="61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152">
                                            <p:txEl>
                                              <p:pRg st="0" end="0"/>
                                            </p:txEl>
                                          </p:spTgt>
                                        </p:tgtEl>
                                      </p:cBhvr>
                                    </p:animEffect>
                                  </p:childTnLst>
                                  <p:subTnLst>
                                    <p:animClr clrSpc="rgb" dir="cw">
                                      <p:cBhvr override="childStyle">
                                        <p:cTn dur="1" fill="hold" display="0" masterRel="nextClick" afterEffect="1"/>
                                        <p:tgtEl>
                                          <p:spTgt spid="6152">
                                            <p:txEl>
                                              <p:pRg st="0" end="0"/>
                                            </p:txEl>
                                          </p:spTgt>
                                        </p:tgtEl>
                                        <p:attrNameLst>
                                          <p:attrName>ppt_c</p:attrName>
                                        </p:attrNameLst>
                                      </p:cBhvr>
                                      <p:to>
                                        <a:srgbClr val="637F31"/>
                                      </p:to>
                                    </p:animClr>
                                  </p:subTnLst>
                                </p:cTn>
                              </p:par>
                              <p:par>
                                <p:cTn id="10" presetID="53" presetClass="entr" presetSubtype="0" fill="hold" grpId="0" nodeType="withEffect">
                                  <p:stCondLst>
                                    <p:cond delay="0"/>
                                  </p:stCondLst>
                                  <p:childTnLst>
                                    <p:set>
                                      <p:cBhvr>
                                        <p:cTn id="11" dur="1" fill="hold">
                                          <p:stCondLst>
                                            <p:cond delay="0"/>
                                          </p:stCondLst>
                                        </p:cTn>
                                        <p:tgtEl>
                                          <p:spTgt spid="6152">
                                            <p:txEl>
                                              <p:pRg st="1" end="1"/>
                                            </p:txEl>
                                          </p:spTgt>
                                        </p:tgtEl>
                                        <p:attrNameLst>
                                          <p:attrName>style.visibility</p:attrName>
                                        </p:attrNameLst>
                                      </p:cBhvr>
                                      <p:to>
                                        <p:strVal val="visible"/>
                                      </p:to>
                                    </p:set>
                                    <p:anim calcmode="lin" valueType="num">
                                      <p:cBhvr>
                                        <p:cTn id="12" dur="500" fill="hold"/>
                                        <p:tgtEl>
                                          <p:spTgt spid="615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15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152">
                                            <p:txEl>
                                              <p:pRg st="1" end="1"/>
                                            </p:txEl>
                                          </p:spTgt>
                                        </p:tgtEl>
                                      </p:cBhvr>
                                    </p:animEffect>
                                  </p:childTnLst>
                                  <p:subTnLst>
                                    <p:animClr clrSpc="rgb" dir="cw">
                                      <p:cBhvr override="childStyle">
                                        <p:cTn dur="1" fill="hold" display="0" masterRel="nextClick" afterEffect="1"/>
                                        <p:tgtEl>
                                          <p:spTgt spid="6152">
                                            <p:txEl>
                                              <p:pRg st="1" end="1"/>
                                            </p:txEl>
                                          </p:spTgt>
                                        </p:tgtEl>
                                        <p:attrNameLst>
                                          <p:attrName>ppt_c</p:attrName>
                                        </p:attrNameLst>
                                      </p:cBhvr>
                                      <p:to>
                                        <a:srgbClr val="637F31"/>
                                      </p:to>
                                    </p:animClr>
                                  </p:subTnLst>
                                </p:cTn>
                              </p:par>
                              <p:par>
                                <p:cTn id="15" presetID="53" presetClass="entr" presetSubtype="0" fill="hold" grpId="0" nodeType="withEffect">
                                  <p:stCondLst>
                                    <p:cond delay="0"/>
                                  </p:stCondLst>
                                  <p:childTnLst>
                                    <p:set>
                                      <p:cBhvr>
                                        <p:cTn id="16" dur="1" fill="hold">
                                          <p:stCondLst>
                                            <p:cond delay="0"/>
                                          </p:stCondLst>
                                        </p:cTn>
                                        <p:tgtEl>
                                          <p:spTgt spid="6152">
                                            <p:txEl>
                                              <p:pRg st="2" end="2"/>
                                            </p:txEl>
                                          </p:spTgt>
                                        </p:tgtEl>
                                        <p:attrNameLst>
                                          <p:attrName>style.visibility</p:attrName>
                                        </p:attrNameLst>
                                      </p:cBhvr>
                                      <p:to>
                                        <p:strVal val="visible"/>
                                      </p:to>
                                    </p:set>
                                    <p:anim calcmode="lin" valueType="num">
                                      <p:cBhvr>
                                        <p:cTn id="17" dur="500" fill="hold"/>
                                        <p:tgtEl>
                                          <p:spTgt spid="615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15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152">
                                            <p:txEl>
                                              <p:pRg st="2" end="2"/>
                                            </p:txEl>
                                          </p:spTgt>
                                        </p:tgtEl>
                                      </p:cBhvr>
                                    </p:animEffect>
                                  </p:childTnLst>
                                  <p:subTnLst>
                                    <p:animClr clrSpc="rgb" dir="cw">
                                      <p:cBhvr override="childStyle">
                                        <p:cTn dur="1" fill="hold" display="0" masterRel="nextClick" afterEffect="1"/>
                                        <p:tgtEl>
                                          <p:spTgt spid="6152">
                                            <p:txEl>
                                              <p:pRg st="2" end="2"/>
                                            </p:txEl>
                                          </p:spTgt>
                                        </p:tgtEl>
                                        <p:attrNameLst>
                                          <p:attrName>ppt_c</p:attrName>
                                        </p:attrNameLst>
                                      </p:cBhvr>
                                      <p:to>
                                        <a:srgbClr val="637F31"/>
                                      </p:to>
                                    </p:animClr>
                                  </p:subTnLst>
                                </p:cTn>
                              </p:par>
                              <p:par>
                                <p:cTn id="20" presetID="53" presetClass="entr" presetSubtype="0" fill="hold" grpId="0" nodeType="withEffect">
                                  <p:stCondLst>
                                    <p:cond delay="0"/>
                                  </p:stCondLst>
                                  <p:childTnLst>
                                    <p:set>
                                      <p:cBhvr>
                                        <p:cTn id="21" dur="1" fill="hold">
                                          <p:stCondLst>
                                            <p:cond delay="0"/>
                                          </p:stCondLst>
                                        </p:cTn>
                                        <p:tgtEl>
                                          <p:spTgt spid="6152">
                                            <p:txEl>
                                              <p:pRg st="3" end="3"/>
                                            </p:txEl>
                                          </p:spTgt>
                                        </p:tgtEl>
                                        <p:attrNameLst>
                                          <p:attrName>style.visibility</p:attrName>
                                        </p:attrNameLst>
                                      </p:cBhvr>
                                      <p:to>
                                        <p:strVal val="visible"/>
                                      </p:to>
                                    </p:set>
                                    <p:anim calcmode="lin" valueType="num">
                                      <p:cBhvr>
                                        <p:cTn id="22" dur="500" fill="hold"/>
                                        <p:tgtEl>
                                          <p:spTgt spid="615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15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6152">
                                            <p:txEl>
                                              <p:pRg st="3" end="3"/>
                                            </p:txEl>
                                          </p:spTgt>
                                        </p:tgtEl>
                                      </p:cBhvr>
                                    </p:animEffect>
                                  </p:childTnLst>
                                  <p:subTnLst>
                                    <p:animClr clrSpc="rgb" dir="cw">
                                      <p:cBhvr override="childStyle">
                                        <p:cTn dur="1" fill="hold" display="0" masterRel="nextClick" afterEffect="1"/>
                                        <p:tgtEl>
                                          <p:spTgt spid="6152">
                                            <p:txEl>
                                              <p:pRg st="3" end="3"/>
                                            </p:txEl>
                                          </p:spTgt>
                                        </p:tgtEl>
                                        <p:attrNameLst>
                                          <p:attrName>ppt_c</p:attrName>
                                        </p:attrNameLst>
                                      </p:cBhvr>
                                      <p:to>
                                        <a:srgbClr val="637F31"/>
                                      </p:to>
                                    </p:animClr>
                                  </p:subTnLst>
                                </p:cTn>
                              </p:par>
                              <p:par>
                                <p:cTn id="25" presetID="53" presetClass="entr" presetSubtype="0" fill="hold" grpId="0" nodeType="withEffect">
                                  <p:stCondLst>
                                    <p:cond delay="0"/>
                                  </p:stCondLst>
                                  <p:childTnLst>
                                    <p:set>
                                      <p:cBhvr>
                                        <p:cTn id="26" dur="1" fill="hold">
                                          <p:stCondLst>
                                            <p:cond delay="0"/>
                                          </p:stCondLst>
                                        </p:cTn>
                                        <p:tgtEl>
                                          <p:spTgt spid="6152">
                                            <p:txEl>
                                              <p:pRg st="4" end="4"/>
                                            </p:txEl>
                                          </p:spTgt>
                                        </p:tgtEl>
                                        <p:attrNameLst>
                                          <p:attrName>style.visibility</p:attrName>
                                        </p:attrNameLst>
                                      </p:cBhvr>
                                      <p:to>
                                        <p:strVal val="visible"/>
                                      </p:to>
                                    </p:set>
                                    <p:anim calcmode="lin" valueType="num">
                                      <p:cBhvr>
                                        <p:cTn id="27" dur="500" fill="hold"/>
                                        <p:tgtEl>
                                          <p:spTgt spid="6152">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152">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6152">
                                            <p:txEl>
                                              <p:pRg st="4" end="4"/>
                                            </p:txEl>
                                          </p:spTgt>
                                        </p:tgtEl>
                                      </p:cBhvr>
                                    </p:animEffect>
                                  </p:childTnLst>
                                  <p:subTnLst>
                                    <p:animClr clrSpc="rgb" dir="cw">
                                      <p:cBhvr override="childStyle">
                                        <p:cTn dur="1" fill="hold" display="0" masterRel="nextClick" afterEffect="1"/>
                                        <p:tgtEl>
                                          <p:spTgt spid="6152">
                                            <p:txEl>
                                              <p:pRg st="4" end="4"/>
                                            </p:txEl>
                                          </p:spTgt>
                                        </p:tgtEl>
                                        <p:attrNameLst>
                                          <p:attrName>ppt_c</p:attrName>
                                        </p:attrNameLst>
                                      </p:cBhvr>
                                      <p:to>
                                        <a:srgbClr val="637F3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build="p">
        <p:tmplLst>
          <p:tmpl lvl="1">
            <p:tnLst>
              <p:par>
                <p:cTn presetID="53" presetClass="entr" presetSubtype="0" fill="hold" nodeType="clickEffect">
                  <p:stCondLst>
                    <p:cond delay="0"/>
                  </p:stCondLst>
                  <p:childTnLst>
                    <p:set>
                      <p:cBhvr>
                        <p:cTn dur="1" fill="hold">
                          <p:stCondLst>
                            <p:cond delay="0"/>
                          </p:stCondLst>
                        </p:cTn>
                        <p:tgtEl>
                          <p:spTgt spid="6152"/>
                        </p:tgtEl>
                        <p:attrNameLst>
                          <p:attrName>style.visibility</p:attrName>
                        </p:attrNameLst>
                      </p:cBhvr>
                      <p:to>
                        <p:strVal val="visible"/>
                      </p:to>
                    </p:set>
                    <p:anim calcmode="lin" valueType="num">
                      <p:cBhvr>
                        <p:cTn dur="500" fill="hold"/>
                        <p:tgtEl>
                          <p:spTgt spid="6152"/>
                        </p:tgtEl>
                        <p:attrNameLst>
                          <p:attrName>ppt_w</p:attrName>
                        </p:attrNameLst>
                      </p:cBhvr>
                      <p:tavLst>
                        <p:tav tm="0">
                          <p:val>
                            <p:fltVal val="0"/>
                          </p:val>
                        </p:tav>
                        <p:tav tm="100000">
                          <p:val>
                            <p:strVal val="#ppt_w"/>
                          </p:val>
                        </p:tav>
                      </p:tavLst>
                    </p:anim>
                    <p:anim calcmode="lin" valueType="num">
                      <p:cBhvr>
                        <p:cTn dur="500" fill="hold"/>
                        <p:tgtEl>
                          <p:spTgt spid="6152"/>
                        </p:tgtEl>
                        <p:attrNameLst>
                          <p:attrName>ppt_h</p:attrName>
                        </p:attrNameLst>
                      </p:cBhvr>
                      <p:tavLst>
                        <p:tav tm="0">
                          <p:val>
                            <p:fltVal val="0"/>
                          </p:val>
                        </p:tav>
                        <p:tav tm="100000">
                          <p:val>
                            <p:strVal val="#ppt_h"/>
                          </p:val>
                        </p:tav>
                      </p:tavLst>
                    </p:anim>
                    <p:animEffect transition="in" filter="fade">
                      <p:cBhvr>
                        <p:cTn dur="500"/>
                        <p:tgtEl>
                          <p:spTgt spid="6152"/>
                        </p:tgtEl>
                      </p:cBhvr>
                    </p:animEffect>
                  </p:childTnLst>
                  <p:subTnLst>
                    <p:animClr clrSpc="rgb" dir="cw">
                      <p:cBhvr override="childStyle">
                        <p:cTn dur="1" fill="hold" display="0" masterRel="nextClick" afterEffect="1"/>
                        <p:tgtEl>
                          <p:spTgt spid="6152"/>
                        </p:tgtEl>
                        <p:attrNameLst>
                          <p:attrName>ppt_c</p:attrName>
                        </p:attrNameLst>
                      </p:cBhvr>
                      <p:to>
                        <a:srgbClr val="637F31"/>
                      </p:to>
                    </p:animClr>
                  </p:subTnLst>
                </p:cTn>
              </p:par>
            </p:tnLst>
          </p:tmpl>
          <p:tmpl lvl="2">
            <p:tnLst>
              <p:par>
                <p:cTn presetID="53" presetClass="entr" presetSubtype="0" fill="hold" nodeType="withEffect">
                  <p:stCondLst>
                    <p:cond delay="0"/>
                  </p:stCondLst>
                  <p:childTnLst>
                    <p:set>
                      <p:cBhvr>
                        <p:cTn dur="1" fill="hold">
                          <p:stCondLst>
                            <p:cond delay="0"/>
                          </p:stCondLst>
                        </p:cTn>
                        <p:tgtEl>
                          <p:spTgt spid="6152"/>
                        </p:tgtEl>
                        <p:attrNameLst>
                          <p:attrName>style.visibility</p:attrName>
                        </p:attrNameLst>
                      </p:cBhvr>
                      <p:to>
                        <p:strVal val="visible"/>
                      </p:to>
                    </p:set>
                    <p:anim calcmode="lin" valueType="num">
                      <p:cBhvr>
                        <p:cTn dur="500" fill="hold"/>
                        <p:tgtEl>
                          <p:spTgt spid="6152"/>
                        </p:tgtEl>
                        <p:attrNameLst>
                          <p:attrName>ppt_w</p:attrName>
                        </p:attrNameLst>
                      </p:cBhvr>
                      <p:tavLst>
                        <p:tav tm="0">
                          <p:val>
                            <p:fltVal val="0"/>
                          </p:val>
                        </p:tav>
                        <p:tav tm="100000">
                          <p:val>
                            <p:strVal val="#ppt_w"/>
                          </p:val>
                        </p:tav>
                      </p:tavLst>
                    </p:anim>
                    <p:anim calcmode="lin" valueType="num">
                      <p:cBhvr>
                        <p:cTn dur="500" fill="hold"/>
                        <p:tgtEl>
                          <p:spTgt spid="6152"/>
                        </p:tgtEl>
                        <p:attrNameLst>
                          <p:attrName>ppt_h</p:attrName>
                        </p:attrNameLst>
                      </p:cBhvr>
                      <p:tavLst>
                        <p:tav tm="0">
                          <p:val>
                            <p:fltVal val="0"/>
                          </p:val>
                        </p:tav>
                        <p:tav tm="100000">
                          <p:val>
                            <p:strVal val="#ppt_h"/>
                          </p:val>
                        </p:tav>
                      </p:tavLst>
                    </p:anim>
                    <p:animEffect transition="in" filter="fade">
                      <p:cBhvr>
                        <p:cTn dur="500"/>
                        <p:tgtEl>
                          <p:spTgt spid="6152"/>
                        </p:tgtEl>
                      </p:cBhvr>
                    </p:animEffect>
                  </p:childTnLst>
                  <p:subTnLst>
                    <p:animClr clrSpc="rgb" dir="cw">
                      <p:cBhvr override="childStyle">
                        <p:cTn dur="1" fill="hold" display="0" masterRel="nextClick" afterEffect="1"/>
                        <p:tgtEl>
                          <p:spTgt spid="6152"/>
                        </p:tgtEl>
                        <p:attrNameLst>
                          <p:attrName>ppt_c</p:attrName>
                        </p:attrNameLst>
                      </p:cBhvr>
                      <p:to>
                        <a:srgbClr val="637F31"/>
                      </p:to>
                    </p:animClr>
                  </p:subTnLst>
                </p:cTn>
              </p:par>
            </p:tnLst>
          </p:tmpl>
          <p:tmpl lvl="3">
            <p:tnLst>
              <p:par>
                <p:cTn presetID="53" presetClass="entr" presetSubtype="0" fill="hold" nodeType="withEffect">
                  <p:stCondLst>
                    <p:cond delay="0"/>
                  </p:stCondLst>
                  <p:childTnLst>
                    <p:set>
                      <p:cBhvr>
                        <p:cTn dur="1" fill="hold">
                          <p:stCondLst>
                            <p:cond delay="0"/>
                          </p:stCondLst>
                        </p:cTn>
                        <p:tgtEl>
                          <p:spTgt spid="6152"/>
                        </p:tgtEl>
                        <p:attrNameLst>
                          <p:attrName>style.visibility</p:attrName>
                        </p:attrNameLst>
                      </p:cBhvr>
                      <p:to>
                        <p:strVal val="visible"/>
                      </p:to>
                    </p:set>
                    <p:anim calcmode="lin" valueType="num">
                      <p:cBhvr>
                        <p:cTn dur="500" fill="hold"/>
                        <p:tgtEl>
                          <p:spTgt spid="6152"/>
                        </p:tgtEl>
                        <p:attrNameLst>
                          <p:attrName>ppt_w</p:attrName>
                        </p:attrNameLst>
                      </p:cBhvr>
                      <p:tavLst>
                        <p:tav tm="0">
                          <p:val>
                            <p:fltVal val="0"/>
                          </p:val>
                        </p:tav>
                        <p:tav tm="100000">
                          <p:val>
                            <p:strVal val="#ppt_w"/>
                          </p:val>
                        </p:tav>
                      </p:tavLst>
                    </p:anim>
                    <p:anim calcmode="lin" valueType="num">
                      <p:cBhvr>
                        <p:cTn dur="500" fill="hold"/>
                        <p:tgtEl>
                          <p:spTgt spid="6152"/>
                        </p:tgtEl>
                        <p:attrNameLst>
                          <p:attrName>ppt_h</p:attrName>
                        </p:attrNameLst>
                      </p:cBhvr>
                      <p:tavLst>
                        <p:tav tm="0">
                          <p:val>
                            <p:fltVal val="0"/>
                          </p:val>
                        </p:tav>
                        <p:tav tm="100000">
                          <p:val>
                            <p:strVal val="#ppt_h"/>
                          </p:val>
                        </p:tav>
                      </p:tavLst>
                    </p:anim>
                    <p:animEffect transition="in" filter="fade">
                      <p:cBhvr>
                        <p:cTn dur="500"/>
                        <p:tgtEl>
                          <p:spTgt spid="6152"/>
                        </p:tgtEl>
                      </p:cBhvr>
                    </p:animEffect>
                  </p:childTnLst>
                  <p:subTnLst>
                    <p:animClr clrSpc="rgb" dir="cw">
                      <p:cBhvr override="childStyle">
                        <p:cTn dur="1" fill="hold" display="0" masterRel="nextClick" afterEffect="1"/>
                        <p:tgtEl>
                          <p:spTgt spid="6152"/>
                        </p:tgtEl>
                        <p:attrNameLst>
                          <p:attrName>ppt_c</p:attrName>
                        </p:attrNameLst>
                      </p:cBhvr>
                      <p:to>
                        <a:srgbClr val="637F31"/>
                      </p:to>
                    </p:animClr>
                  </p:subTnLst>
                </p:cTn>
              </p:par>
            </p:tnLst>
          </p:tmpl>
          <p:tmpl lvl="4">
            <p:tnLst>
              <p:par>
                <p:cTn presetID="53" presetClass="entr" presetSubtype="0" fill="hold" nodeType="withEffect">
                  <p:stCondLst>
                    <p:cond delay="0"/>
                  </p:stCondLst>
                  <p:childTnLst>
                    <p:set>
                      <p:cBhvr>
                        <p:cTn dur="1" fill="hold">
                          <p:stCondLst>
                            <p:cond delay="0"/>
                          </p:stCondLst>
                        </p:cTn>
                        <p:tgtEl>
                          <p:spTgt spid="6152"/>
                        </p:tgtEl>
                        <p:attrNameLst>
                          <p:attrName>style.visibility</p:attrName>
                        </p:attrNameLst>
                      </p:cBhvr>
                      <p:to>
                        <p:strVal val="visible"/>
                      </p:to>
                    </p:set>
                    <p:anim calcmode="lin" valueType="num">
                      <p:cBhvr>
                        <p:cTn dur="500" fill="hold"/>
                        <p:tgtEl>
                          <p:spTgt spid="6152"/>
                        </p:tgtEl>
                        <p:attrNameLst>
                          <p:attrName>ppt_w</p:attrName>
                        </p:attrNameLst>
                      </p:cBhvr>
                      <p:tavLst>
                        <p:tav tm="0">
                          <p:val>
                            <p:fltVal val="0"/>
                          </p:val>
                        </p:tav>
                        <p:tav tm="100000">
                          <p:val>
                            <p:strVal val="#ppt_w"/>
                          </p:val>
                        </p:tav>
                      </p:tavLst>
                    </p:anim>
                    <p:anim calcmode="lin" valueType="num">
                      <p:cBhvr>
                        <p:cTn dur="500" fill="hold"/>
                        <p:tgtEl>
                          <p:spTgt spid="6152"/>
                        </p:tgtEl>
                        <p:attrNameLst>
                          <p:attrName>ppt_h</p:attrName>
                        </p:attrNameLst>
                      </p:cBhvr>
                      <p:tavLst>
                        <p:tav tm="0">
                          <p:val>
                            <p:fltVal val="0"/>
                          </p:val>
                        </p:tav>
                        <p:tav tm="100000">
                          <p:val>
                            <p:strVal val="#ppt_h"/>
                          </p:val>
                        </p:tav>
                      </p:tavLst>
                    </p:anim>
                    <p:animEffect transition="in" filter="fade">
                      <p:cBhvr>
                        <p:cTn dur="500"/>
                        <p:tgtEl>
                          <p:spTgt spid="6152"/>
                        </p:tgtEl>
                      </p:cBhvr>
                    </p:animEffect>
                  </p:childTnLst>
                  <p:subTnLst>
                    <p:animClr clrSpc="rgb" dir="cw">
                      <p:cBhvr override="childStyle">
                        <p:cTn dur="1" fill="hold" display="0" masterRel="nextClick" afterEffect="1"/>
                        <p:tgtEl>
                          <p:spTgt spid="6152"/>
                        </p:tgtEl>
                        <p:attrNameLst>
                          <p:attrName>ppt_c</p:attrName>
                        </p:attrNameLst>
                      </p:cBhvr>
                      <p:to>
                        <a:srgbClr val="637F31"/>
                      </p:to>
                    </p:animClr>
                  </p:subTnLst>
                </p:cTn>
              </p:par>
            </p:tnLst>
          </p:tmpl>
          <p:tmpl lvl="5">
            <p:tnLst>
              <p:par>
                <p:cTn presetID="53" presetClass="entr" presetSubtype="0" fill="hold" nodeType="withEffect">
                  <p:stCondLst>
                    <p:cond delay="0"/>
                  </p:stCondLst>
                  <p:childTnLst>
                    <p:set>
                      <p:cBhvr>
                        <p:cTn dur="1" fill="hold">
                          <p:stCondLst>
                            <p:cond delay="0"/>
                          </p:stCondLst>
                        </p:cTn>
                        <p:tgtEl>
                          <p:spTgt spid="6152"/>
                        </p:tgtEl>
                        <p:attrNameLst>
                          <p:attrName>style.visibility</p:attrName>
                        </p:attrNameLst>
                      </p:cBhvr>
                      <p:to>
                        <p:strVal val="visible"/>
                      </p:to>
                    </p:set>
                    <p:anim calcmode="lin" valueType="num">
                      <p:cBhvr>
                        <p:cTn dur="500" fill="hold"/>
                        <p:tgtEl>
                          <p:spTgt spid="6152"/>
                        </p:tgtEl>
                        <p:attrNameLst>
                          <p:attrName>ppt_w</p:attrName>
                        </p:attrNameLst>
                      </p:cBhvr>
                      <p:tavLst>
                        <p:tav tm="0">
                          <p:val>
                            <p:fltVal val="0"/>
                          </p:val>
                        </p:tav>
                        <p:tav tm="100000">
                          <p:val>
                            <p:strVal val="#ppt_w"/>
                          </p:val>
                        </p:tav>
                      </p:tavLst>
                    </p:anim>
                    <p:anim calcmode="lin" valueType="num">
                      <p:cBhvr>
                        <p:cTn dur="500" fill="hold"/>
                        <p:tgtEl>
                          <p:spTgt spid="6152"/>
                        </p:tgtEl>
                        <p:attrNameLst>
                          <p:attrName>ppt_h</p:attrName>
                        </p:attrNameLst>
                      </p:cBhvr>
                      <p:tavLst>
                        <p:tav tm="0">
                          <p:val>
                            <p:fltVal val="0"/>
                          </p:val>
                        </p:tav>
                        <p:tav tm="100000">
                          <p:val>
                            <p:strVal val="#ppt_h"/>
                          </p:val>
                        </p:tav>
                      </p:tavLst>
                    </p:anim>
                    <p:animEffect transition="in" filter="fade">
                      <p:cBhvr>
                        <p:cTn dur="500"/>
                        <p:tgtEl>
                          <p:spTgt spid="6152"/>
                        </p:tgtEl>
                      </p:cBhvr>
                    </p:animEffect>
                  </p:childTnLst>
                  <p:subTnLst>
                    <p:animClr clrSpc="rgb" dir="cw">
                      <p:cBhvr override="childStyle">
                        <p:cTn dur="1" fill="hold" display="0" masterRel="nextClick" afterEffect="1"/>
                        <p:tgtEl>
                          <p:spTgt spid="6152"/>
                        </p:tgtEl>
                        <p:attrNameLst>
                          <p:attrName>ppt_c</p:attrName>
                        </p:attrNameLst>
                      </p:cBhvr>
                      <p:to>
                        <a:srgbClr val="637F31"/>
                      </p:to>
                    </p:animClr>
                  </p:subTnLst>
                </p:cTn>
              </p:par>
            </p:tnLst>
          </p:tmpl>
        </p:tmplLst>
      </p:bldP>
    </p:bldLst>
  </p:timing>
  <p:hf hdr="0" ftr="0" dt="0"/>
  <p:txStyles>
    <p:titleStyle>
      <a:lvl1pPr algn="l" rtl="0" eaLnBrk="0" fontAlgn="base" hangingPunct="0">
        <a:spcBef>
          <a:spcPct val="0"/>
        </a:spcBef>
        <a:spcAft>
          <a:spcPct val="0"/>
        </a:spcAft>
        <a:defRPr sz="4200">
          <a:solidFill>
            <a:srgbClr val="CCFF33"/>
          </a:solidFill>
          <a:latin typeface="+mj-lt"/>
          <a:ea typeface="+mj-ea"/>
          <a:cs typeface="+mj-cs"/>
        </a:defRPr>
      </a:lvl1pPr>
      <a:lvl2pPr algn="l" rtl="0" eaLnBrk="0" fontAlgn="base" hangingPunct="0">
        <a:spcBef>
          <a:spcPct val="0"/>
        </a:spcBef>
        <a:spcAft>
          <a:spcPct val="0"/>
        </a:spcAft>
        <a:defRPr sz="4200">
          <a:solidFill>
            <a:srgbClr val="CCFF33"/>
          </a:solidFill>
          <a:latin typeface="Times New Roman" pitchFamily="18" charset="0"/>
          <a:cs typeface="Arial" charset="0"/>
        </a:defRPr>
      </a:lvl2pPr>
      <a:lvl3pPr algn="l" rtl="0" eaLnBrk="0" fontAlgn="base" hangingPunct="0">
        <a:spcBef>
          <a:spcPct val="0"/>
        </a:spcBef>
        <a:spcAft>
          <a:spcPct val="0"/>
        </a:spcAft>
        <a:defRPr sz="4200">
          <a:solidFill>
            <a:srgbClr val="CCFF33"/>
          </a:solidFill>
          <a:latin typeface="Times New Roman" pitchFamily="18" charset="0"/>
          <a:cs typeface="Arial" charset="0"/>
        </a:defRPr>
      </a:lvl3pPr>
      <a:lvl4pPr algn="l" rtl="0" eaLnBrk="0" fontAlgn="base" hangingPunct="0">
        <a:spcBef>
          <a:spcPct val="0"/>
        </a:spcBef>
        <a:spcAft>
          <a:spcPct val="0"/>
        </a:spcAft>
        <a:defRPr sz="4200">
          <a:solidFill>
            <a:srgbClr val="CCFF33"/>
          </a:solidFill>
          <a:latin typeface="Times New Roman" pitchFamily="18" charset="0"/>
          <a:cs typeface="Arial" charset="0"/>
        </a:defRPr>
      </a:lvl4pPr>
      <a:lvl5pPr algn="l" rtl="0" eaLnBrk="0" fontAlgn="base" hangingPunct="0">
        <a:spcBef>
          <a:spcPct val="0"/>
        </a:spcBef>
        <a:spcAft>
          <a:spcPct val="0"/>
        </a:spcAft>
        <a:defRPr sz="4200">
          <a:solidFill>
            <a:srgbClr val="CCFF33"/>
          </a:solidFill>
          <a:latin typeface="Times New Roman" pitchFamily="18" charset="0"/>
          <a:cs typeface="Arial" charset="0"/>
        </a:defRPr>
      </a:lvl5pPr>
      <a:lvl6pPr marL="457200" algn="l" rtl="0" fontAlgn="base">
        <a:spcBef>
          <a:spcPct val="0"/>
        </a:spcBef>
        <a:spcAft>
          <a:spcPct val="0"/>
        </a:spcAft>
        <a:defRPr sz="4200">
          <a:solidFill>
            <a:schemeClr val="tx2"/>
          </a:solidFill>
          <a:latin typeface="Times New Roman" pitchFamily="18" charset="0"/>
          <a:cs typeface="Arial" charset="0"/>
        </a:defRPr>
      </a:lvl6pPr>
      <a:lvl7pPr marL="914400" algn="l" rtl="0" fontAlgn="base">
        <a:spcBef>
          <a:spcPct val="0"/>
        </a:spcBef>
        <a:spcAft>
          <a:spcPct val="0"/>
        </a:spcAft>
        <a:defRPr sz="4200">
          <a:solidFill>
            <a:schemeClr val="tx2"/>
          </a:solidFill>
          <a:latin typeface="Times New Roman" pitchFamily="18" charset="0"/>
          <a:cs typeface="Arial" charset="0"/>
        </a:defRPr>
      </a:lvl7pPr>
      <a:lvl8pPr marL="1371600" algn="l" rtl="0" fontAlgn="base">
        <a:spcBef>
          <a:spcPct val="0"/>
        </a:spcBef>
        <a:spcAft>
          <a:spcPct val="0"/>
        </a:spcAft>
        <a:defRPr sz="4200">
          <a:solidFill>
            <a:schemeClr val="tx2"/>
          </a:solidFill>
          <a:latin typeface="Times New Roman" pitchFamily="18" charset="0"/>
          <a:cs typeface="Arial" charset="0"/>
        </a:defRPr>
      </a:lvl8pPr>
      <a:lvl9pPr marL="1828800" algn="l" rtl="0" fontAlgn="base">
        <a:spcBef>
          <a:spcPct val="0"/>
        </a:spcBef>
        <a:spcAft>
          <a:spcPct val="0"/>
        </a:spcAft>
        <a:defRPr sz="42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cs typeface="+mn-cs"/>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cs typeface="+mn-cs"/>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Dr_m_ravari@yahoo.co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9.png"/><Relationship Id="rId7" Type="http://schemas.openxmlformats.org/officeDocument/2006/relationships/diagramColors" Target="../diagrams/colors1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17.xml"/><Relationship Id="rId13" Type="http://schemas.microsoft.com/office/2007/relationships/diagramDrawing" Target="../diagrams/drawing18.xml"/><Relationship Id="rId3" Type="http://schemas.openxmlformats.org/officeDocument/2006/relationships/image" Target="../media/image62.png"/><Relationship Id="rId7" Type="http://schemas.openxmlformats.org/officeDocument/2006/relationships/diagramColors" Target="../diagrams/colors17.xml"/><Relationship Id="rId12" Type="http://schemas.openxmlformats.org/officeDocument/2006/relationships/diagramColors" Target="../diagrams/colors1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17.xml"/><Relationship Id="rId11" Type="http://schemas.openxmlformats.org/officeDocument/2006/relationships/diagramQuickStyle" Target="../diagrams/quickStyle18.xml"/><Relationship Id="rId5" Type="http://schemas.openxmlformats.org/officeDocument/2006/relationships/diagramLayout" Target="../diagrams/layout17.xml"/><Relationship Id="rId10" Type="http://schemas.openxmlformats.org/officeDocument/2006/relationships/diagramLayout" Target="../diagrams/layout18.xml"/><Relationship Id="rId4" Type="http://schemas.openxmlformats.org/officeDocument/2006/relationships/diagramData" Target="../diagrams/data17.xml"/><Relationship Id="rId9" Type="http://schemas.openxmlformats.org/officeDocument/2006/relationships/diagramData" Target="../diagrams/data18.xml"/><Relationship Id="rId1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0.xml.rels><?xml version="1.0" encoding="UTF-8" standalone="yes"?>
<Relationships xmlns="http://schemas.openxmlformats.org/package/2006/relationships"><Relationship Id="rId8" Type="http://schemas.openxmlformats.org/officeDocument/2006/relationships/hyperlink" Target="file:///D:\slides\Update%20slides\new%20pic\my%20pic%20and%20position\my%20pic%20and%20movies\movie\20140414_185331.mp4" TargetMode="External"/><Relationship Id="rId3" Type="http://schemas.openxmlformats.org/officeDocument/2006/relationships/image" Target="../media/image66.jpeg"/><Relationship Id="rId7" Type="http://schemas.openxmlformats.org/officeDocument/2006/relationships/image" Target="../media/image68.png"/><Relationship Id="rId2" Type="http://schemas.openxmlformats.org/officeDocument/2006/relationships/hyperlink" Target="file:///D:\slides\Update%20slides\new%20pic\my%20pic%20and%20position\my%20pic%20and%20movies\movie\20140414_172801.mp4" TargetMode="External"/><Relationship Id="rId1" Type="http://schemas.openxmlformats.org/officeDocument/2006/relationships/slideLayout" Target="../slideLayouts/slideLayout2.xml"/><Relationship Id="rId6" Type="http://schemas.openxmlformats.org/officeDocument/2006/relationships/hyperlink" Target="file:///D:\slides\Update%20slides\new%20pic\my%20pic%20and%20position\my%20pic%20and%20movies\movie\20140414_184849.mp4" TargetMode="External"/><Relationship Id="rId5" Type="http://schemas.openxmlformats.org/officeDocument/2006/relationships/image" Target="../media/image67.jpeg"/><Relationship Id="rId4" Type="http://schemas.openxmlformats.org/officeDocument/2006/relationships/hyperlink" Target="file:///D:\slides\Update%20slides\new%20pic\my%20pic%20and%20position\my%20pic%20and%20movies\movie\20140414_172945.mp4" TargetMode="External"/><Relationship Id="rId9"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unicef.org.uk/Documents/Baby_Friendly/Guidance/4/practical_skills_review_forms.doc" TargetMode="External"/><Relationship Id="rId2" Type="http://schemas.openxmlformats.org/officeDocument/2006/relationships/hyperlink" Target="file:///D:\slides\BREASTFEEDING\breastfeeding%20committee\MOSHAVEREH\mashhad\slides\&#1605;&#1588;&#1575;&#1607;&#1583;&#1607;%20&#1608;%20&#1575;&#1585;&#1586;&#1610;&#1575;&#1576;&#1610;%20&#1583;&#1585;%20&#1570;&#1594;&#1608;&#1588;%20&#1711;&#1585;&#1601;&#1578;&#1606;%20&#1608;%20&#1588;&#1610;&#1585;%20&#1583;&#1575;&#1583;&#1606;\position%20cheklist\Sample%20practical%20skills%20review%20form%20positioning.doc"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7824849"/>
              </p:ext>
            </p:extLst>
          </p:nvPr>
        </p:nvGraphicFramePr>
        <p:xfrm>
          <a:off x="683568" y="1844824"/>
          <a:ext cx="7772400" cy="72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ubtitle 4"/>
          <p:cNvSpPr>
            <a:spLocks noGrp="1"/>
          </p:cNvSpPr>
          <p:nvPr>
            <p:ph type="subTitle" idx="1"/>
          </p:nvPr>
        </p:nvSpPr>
        <p:spPr>
          <a:xfrm>
            <a:off x="611560" y="2780928"/>
            <a:ext cx="7772400" cy="1656184"/>
          </a:xfrm>
        </p:spPr>
        <p:txBody>
          <a:bodyPr/>
          <a:lstStyle/>
          <a:p>
            <a:r>
              <a:rPr lang="fa-IR" sz="3200" dirty="0" smtClean="0">
                <a:cs typeface="B Nazanin" panose="00000400000000000000" pitchFamily="2" charset="-78"/>
              </a:rPr>
              <a:t>مشاهده </a:t>
            </a:r>
            <a:r>
              <a:rPr lang="fa-IR" sz="3200" dirty="0">
                <a:cs typeface="B Nazanin" panose="00000400000000000000" pitchFamily="2" charset="-78"/>
              </a:rPr>
              <a:t>و </a:t>
            </a:r>
            <a:r>
              <a:rPr lang="fa-IR" sz="3200" dirty="0" err="1">
                <a:cs typeface="B Nazanin" panose="00000400000000000000" pitchFamily="2" charset="-78"/>
              </a:rPr>
              <a:t>ارزيابي</a:t>
            </a:r>
            <a:r>
              <a:rPr lang="fa-IR" sz="3200" dirty="0">
                <a:cs typeface="B Nazanin" panose="00000400000000000000" pitchFamily="2" charset="-78"/>
              </a:rPr>
              <a:t> در آغوش گرفتن و </a:t>
            </a:r>
            <a:r>
              <a:rPr lang="fa-IR" sz="3200" dirty="0" err="1">
                <a:cs typeface="B Nazanin" panose="00000400000000000000" pitchFamily="2" charset="-78"/>
              </a:rPr>
              <a:t>شير</a:t>
            </a:r>
            <a:r>
              <a:rPr lang="fa-IR" sz="3200" dirty="0">
                <a:cs typeface="B Nazanin" panose="00000400000000000000" pitchFamily="2" charset="-78"/>
              </a:rPr>
              <a:t> </a:t>
            </a:r>
            <a:r>
              <a:rPr lang="fa-IR" sz="3200" dirty="0" smtClean="0">
                <a:cs typeface="B Nazanin" panose="00000400000000000000" pitchFamily="2" charset="-78"/>
              </a:rPr>
              <a:t>دادن</a:t>
            </a:r>
            <a:endParaRPr lang="en-US" sz="3200" dirty="0" smtClean="0">
              <a:cs typeface="B Nazanin" panose="00000400000000000000" pitchFamily="2" charset="-78"/>
            </a:endParaRPr>
          </a:p>
          <a:p>
            <a:r>
              <a:rPr lang="fa-IR" sz="2800" dirty="0" smtClean="0">
                <a:cs typeface="B Nazanin" panose="00000400000000000000" pitchFamily="2" charset="-78"/>
              </a:rPr>
              <a:t>دکتر محمود </a:t>
            </a:r>
            <a:r>
              <a:rPr lang="fa-IR" sz="2800" dirty="0" err="1" smtClean="0">
                <a:cs typeface="B Nazanin" panose="00000400000000000000" pitchFamily="2" charset="-78"/>
              </a:rPr>
              <a:t>راوریِ</a:t>
            </a:r>
            <a:r>
              <a:rPr lang="fa-IR" sz="2800" dirty="0" smtClean="0">
                <a:cs typeface="B Nazanin" panose="00000400000000000000" pitchFamily="2" charset="-78"/>
              </a:rPr>
              <a:t> </a:t>
            </a:r>
            <a:r>
              <a:rPr lang="en-US" sz="2400" dirty="0" smtClean="0">
                <a:cs typeface="B Nazanin" panose="00000400000000000000" pitchFamily="2" charset="-78"/>
                <a:hlinkClick r:id="rId8"/>
              </a:rPr>
              <a:t>Dr_m_ravari@yahoo.com</a:t>
            </a:r>
            <a:r>
              <a:rPr lang="en-US" sz="2400" dirty="0" smtClean="0">
                <a:cs typeface="B Nazanin" panose="00000400000000000000" pitchFamily="2" charset="-78"/>
              </a:rPr>
              <a:t> </a:t>
            </a:r>
            <a:r>
              <a:rPr lang="en-US" sz="2800" dirty="0" smtClean="0">
                <a:cs typeface="B Nazanin" panose="00000400000000000000" pitchFamily="2" charset="-78"/>
              </a:rPr>
              <a:t> </a:t>
            </a:r>
            <a:endParaRPr lang="fa-IR" sz="2800" dirty="0" smtClean="0">
              <a:cs typeface="B Nazanin" panose="00000400000000000000" pitchFamily="2" charset="-78"/>
            </a:endParaRPr>
          </a:p>
          <a:p>
            <a:r>
              <a:rPr lang="fa-IR" sz="2800" dirty="0" smtClean="0">
                <a:cs typeface="B Nazanin" panose="00000400000000000000" pitchFamily="2" charset="-78"/>
              </a:rPr>
              <a:t>94/03/17   </a:t>
            </a:r>
            <a:r>
              <a:rPr lang="en-US" sz="3200" dirty="0" smtClean="0">
                <a:cs typeface="B Nazanin" panose="00000400000000000000" pitchFamily="2" charset="-78"/>
              </a:rPr>
              <a:t>  </a:t>
            </a:r>
            <a:endParaRPr lang="en-US" sz="2800" dirty="0" smtClean="0">
              <a:cs typeface="B Nazanin" panose="00000400000000000000" pitchFamily="2" charset="-78"/>
            </a:endParaRPr>
          </a:p>
          <a:p>
            <a:endParaRPr lang="en-US" sz="2800" dirty="0">
              <a:cs typeface="B Nazanin" panose="00000400000000000000" pitchFamily="2" charset="-78"/>
            </a:endParaRPr>
          </a:p>
        </p:txBody>
      </p:sp>
    </p:spTree>
    <p:extLst>
      <p:ext uri="{BB962C8B-B14F-4D97-AF65-F5344CB8AC3E}">
        <p14:creationId xmlns:p14="http://schemas.microsoft.com/office/powerpoint/2010/main" val="1119847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323" y="1484784"/>
            <a:ext cx="8142271" cy="2304256"/>
          </a:xfrm>
        </p:spPr>
        <p:txBody>
          <a:bodyPr/>
          <a:lstStyle/>
          <a:p>
            <a:r>
              <a:rPr lang="fa-IR" sz="2800" dirty="0" smtClean="0">
                <a:cs typeface="B Nazanin" panose="00000400000000000000" pitchFamily="2" charset="-78"/>
              </a:rPr>
              <a:t>احساس خستگی کمتر در این روش</a:t>
            </a:r>
          </a:p>
          <a:p>
            <a:r>
              <a:rPr lang="fa-IR" sz="2800" dirty="0" smtClean="0">
                <a:cs typeface="B Nazanin" panose="00000400000000000000" pitchFamily="2" charset="-78"/>
              </a:rPr>
              <a:t>کمک به مادر برای خوابیدن به پهلو (در صورت نیاز) به منظور </a:t>
            </a:r>
            <a:r>
              <a:rPr lang="fa-IR" sz="2800" dirty="0">
                <a:cs typeface="B Nazanin" panose="00000400000000000000" pitchFamily="2" charset="-78"/>
              </a:rPr>
              <a:t>رو به </a:t>
            </a:r>
            <a:r>
              <a:rPr lang="fa-IR" sz="2800" dirty="0" smtClean="0">
                <a:cs typeface="B Nazanin" panose="00000400000000000000" pitchFamily="2" charset="-78"/>
              </a:rPr>
              <a:t>پستان قرارگرفتن صورت شیرخوار</a:t>
            </a:r>
          </a:p>
          <a:p>
            <a:r>
              <a:rPr lang="fa-IR" sz="2800" dirty="0" smtClean="0">
                <a:cs typeface="B Nazanin" panose="00000400000000000000" pitchFamily="2" charset="-78"/>
              </a:rPr>
              <a:t>گذاشتن بالش بین پاهای مادر بمنظور هم سطح نمودن با </a:t>
            </a:r>
            <a:r>
              <a:rPr lang="fa-IR" sz="2800" dirty="0" err="1" smtClean="0">
                <a:cs typeface="B Nazanin" panose="00000400000000000000" pitchFamily="2" charset="-78"/>
              </a:rPr>
              <a:t>باسن</a:t>
            </a:r>
            <a:r>
              <a:rPr lang="fa-IR" sz="2800" dirty="0" smtClean="0">
                <a:cs typeface="B Nazanin" panose="00000400000000000000" pitchFamily="2" charset="-78"/>
              </a:rPr>
              <a:t> </a:t>
            </a:r>
            <a:r>
              <a:rPr lang="fa-IR" sz="2800" dirty="0" err="1" smtClean="0">
                <a:cs typeface="B Nazanin" panose="00000400000000000000" pitchFamily="2" charset="-78"/>
              </a:rPr>
              <a:t>وکاهش</a:t>
            </a:r>
            <a:r>
              <a:rPr lang="fa-IR" sz="2800" dirty="0" smtClean="0">
                <a:cs typeface="B Nazanin" panose="00000400000000000000" pitchFamily="2" charset="-78"/>
              </a:rPr>
              <a:t> درد پشت </a:t>
            </a:r>
          </a:p>
        </p:txBody>
      </p:sp>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10</a:t>
            </a:fld>
            <a:endParaRPr lang="fa-IR" dirty="0"/>
          </a:p>
        </p:txBody>
      </p:sp>
      <p:grpSp>
        <p:nvGrpSpPr>
          <p:cNvPr id="5" name="Group 4"/>
          <p:cNvGrpSpPr/>
          <p:nvPr/>
        </p:nvGrpSpPr>
        <p:grpSpPr>
          <a:xfrm>
            <a:off x="434538" y="260649"/>
            <a:ext cx="8229600" cy="1080119"/>
            <a:chOff x="0" y="0"/>
            <a:chExt cx="8229600" cy="1142760"/>
          </a:xfrm>
        </p:grpSpPr>
        <p:sp>
          <p:nvSpPr>
            <p:cNvPr id="6" name="Rounded Rectangle 5"/>
            <p:cNvSpPr/>
            <p:nvPr/>
          </p:nvSpPr>
          <p:spPr>
            <a:xfrm>
              <a:off x="0" y="0"/>
              <a:ext cx="8229600" cy="114276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5785" y="55785"/>
              <a:ext cx="8118030" cy="1086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Aft>
                  <a:spcPct val="35000"/>
                </a:spcAft>
              </a:pPr>
              <a:r>
                <a:rPr lang="fa-IR" sz="4000" b="1" dirty="0">
                  <a:effectLst>
                    <a:outerShdw blurRad="38100" dist="38100" dir="2700000" algn="tl">
                      <a:srgbClr val="000000">
                        <a:alpha val="43137"/>
                      </a:srgbClr>
                    </a:outerShdw>
                  </a:effectLst>
                  <a:cs typeface="B Nazanin" panose="00000400000000000000" pitchFamily="2" charset="-78"/>
                </a:rPr>
                <a:t>اگر مادر </a:t>
              </a:r>
              <a:r>
                <a:rPr lang="fa-IR" sz="4000" b="1" dirty="0" smtClean="0">
                  <a:effectLst>
                    <a:outerShdw blurRad="38100" dist="38100" dir="2700000" algn="tl">
                      <a:srgbClr val="000000">
                        <a:alpha val="43137"/>
                      </a:srgbClr>
                    </a:outerShdw>
                  </a:effectLst>
                  <a:cs typeface="B Nazanin" panose="00000400000000000000" pitchFamily="2" charset="-78"/>
                </a:rPr>
                <a:t>به </a:t>
              </a:r>
              <a:r>
                <a:rPr lang="fa-IR" sz="4000" b="1" dirty="0">
                  <a:effectLst>
                    <a:outerShdw blurRad="38100" dist="38100" dir="2700000" algn="tl">
                      <a:srgbClr val="000000">
                        <a:alpha val="43137"/>
                      </a:srgbClr>
                    </a:outerShdw>
                  </a:effectLst>
                  <a:cs typeface="B Nazanin" panose="00000400000000000000" pitchFamily="2" charset="-78"/>
                </a:rPr>
                <a:t>پهلو خوابیده است </a:t>
              </a: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23" y="3573016"/>
            <a:ext cx="4176464" cy="20823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Content Placeholder 1"/>
          <p:cNvSpPr txBox="1">
            <a:spLocks/>
          </p:cNvSpPr>
          <p:nvPr/>
        </p:nvSpPr>
        <p:spPr bwMode="auto">
          <a:xfrm>
            <a:off x="4533244" y="3698224"/>
            <a:ext cx="4075109"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fa-IR" sz="2800" dirty="0" smtClean="0">
                <a:cs typeface="B Nazanin" panose="00000400000000000000" pitchFamily="2" charset="-78"/>
              </a:rPr>
              <a:t>استفاده از بالش برای پشت مادر(درصورت نیاز)</a:t>
            </a:r>
          </a:p>
          <a:p>
            <a:r>
              <a:rPr lang="fa-IR" sz="2800" dirty="0" smtClean="0">
                <a:cs typeface="B Nazanin" panose="00000400000000000000" pitchFamily="2" charset="-78"/>
              </a:rPr>
              <a:t>گذاشتن یک حوله یا پتوی لوله شده در شکاف پشت شیرخوار که به پشت نچرخد </a:t>
            </a:r>
          </a:p>
        </p:txBody>
      </p:sp>
      <p:sp>
        <p:nvSpPr>
          <p:cNvPr id="9" name="Content Placeholder 1"/>
          <p:cNvSpPr txBox="1">
            <a:spLocks/>
          </p:cNvSpPr>
          <p:nvPr/>
        </p:nvSpPr>
        <p:spPr bwMode="auto">
          <a:xfrm>
            <a:off x="2123728" y="5877272"/>
            <a:ext cx="6490129"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fa-IR" sz="2800" dirty="0" smtClean="0">
                <a:cs typeface="B Nazanin" panose="00000400000000000000" pitchFamily="2" charset="-78"/>
              </a:rPr>
              <a:t>حمایت پشت کودک توسط دست بالائی مادر</a:t>
            </a:r>
            <a:endParaRPr lang="en-US" sz="2800" dirty="0">
              <a:cs typeface="B Nazanin" panose="00000400000000000000" pitchFamily="2" charset="-78"/>
            </a:endParaRPr>
          </a:p>
        </p:txBody>
      </p:sp>
    </p:spTree>
    <p:extLst>
      <p:ext uri="{BB962C8B-B14F-4D97-AF65-F5344CB8AC3E}">
        <p14:creationId xmlns:p14="http://schemas.microsoft.com/office/powerpoint/2010/main" val="300948972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3789040"/>
            <a:ext cx="8712968" cy="2442920"/>
          </a:xfrm>
        </p:spPr>
        <p:txBody>
          <a:bodyPr/>
          <a:lstStyle/>
          <a:p>
            <a:r>
              <a:rPr lang="fa-IR" sz="2800" dirty="0" smtClean="0">
                <a:cs typeface="B Nazanin" panose="00000400000000000000" pitchFamily="2" charset="-78"/>
              </a:rPr>
              <a:t>درصورت قرار دادن سینه به سینه شیرخوار با مادر ،چانه باید </a:t>
            </a:r>
            <a:r>
              <a:rPr lang="fa-IR" sz="2800" dirty="0">
                <a:cs typeface="B Nazanin" panose="00000400000000000000" pitchFamily="2" charset="-78"/>
              </a:rPr>
              <a:t>در پستان مادر فرو رفته باشد </a:t>
            </a:r>
            <a:r>
              <a:rPr lang="fa-IR" sz="2800" dirty="0" smtClean="0">
                <a:cs typeface="B Nazanin" panose="00000400000000000000" pitchFamily="2" charset="-78"/>
              </a:rPr>
              <a:t>،سر </a:t>
            </a:r>
            <a:r>
              <a:rPr lang="fa-IR" sz="2800" dirty="0">
                <a:cs typeface="B Nazanin" panose="00000400000000000000" pitchFamily="2" charset="-78"/>
              </a:rPr>
              <a:t>کمی به عقب و بینی در تماس نزدیک به پستان باشد</a:t>
            </a:r>
          </a:p>
          <a:p>
            <a:r>
              <a:rPr lang="fa-IR" sz="2800" dirty="0" smtClean="0">
                <a:cs typeface="B Nazanin" panose="00000400000000000000" pitchFamily="2" charset="-78"/>
              </a:rPr>
              <a:t>کمک </a:t>
            </a:r>
            <a:r>
              <a:rPr lang="fa-IR" sz="2800" dirty="0">
                <a:cs typeface="B Nazanin" panose="00000400000000000000" pitchFamily="2" charset="-78"/>
              </a:rPr>
              <a:t>به شیرخوار </a:t>
            </a:r>
            <a:r>
              <a:rPr lang="fa-IR" sz="2800" dirty="0" err="1">
                <a:cs typeface="B Nazanin" panose="00000400000000000000" pitchFamily="2" charset="-78"/>
              </a:rPr>
              <a:t>دراصلاح</a:t>
            </a:r>
            <a:r>
              <a:rPr lang="fa-IR" sz="2800" dirty="0">
                <a:cs typeface="B Nazanin" panose="00000400000000000000" pitchFamily="2" charset="-78"/>
              </a:rPr>
              <a:t> </a:t>
            </a:r>
            <a:r>
              <a:rPr lang="fa-IR" sz="2800" dirty="0" err="1">
                <a:cs typeface="B Nazanin" panose="00000400000000000000" pitchFamily="2" charset="-78"/>
              </a:rPr>
              <a:t>پوزیش</a:t>
            </a:r>
            <a:r>
              <a:rPr lang="fa-IR" sz="2800" dirty="0">
                <a:cs typeface="B Nazanin" panose="00000400000000000000" pitchFamily="2" charset="-78"/>
              </a:rPr>
              <a:t> و نحوه چفت شدن به پستان </a:t>
            </a:r>
            <a:endParaRPr lang="en-US" sz="2800" dirty="0" smtClean="0">
              <a:cs typeface="B Nazanin" panose="00000400000000000000" pitchFamily="2" charset="-78"/>
            </a:endParaRPr>
          </a:p>
          <a:p>
            <a:r>
              <a:rPr lang="fa-IR" sz="2800" dirty="0" smtClean="0">
                <a:cs typeface="B Nazanin" panose="00000400000000000000" pitchFamily="2" charset="-78"/>
              </a:rPr>
              <a:t>هم سطح نمودن بدن نوزاد </a:t>
            </a:r>
            <a:r>
              <a:rPr lang="fa-IR" sz="2800" dirty="0" err="1" smtClean="0">
                <a:cs typeface="B Nazanin" panose="00000400000000000000" pitchFamily="2" charset="-78"/>
              </a:rPr>
              <a:t>باپستان</a:t>
            </a:r>
            <a:r>
              <a:rPr lang="fa-IR" sz="2800" dirty="0" smtClean="0">
                <a:cs typeface="B Nazanin" panose="00000400000000000000" pitchFamily="2" charset="-78"/>
              </a:rPr>
              <a:t> در صورت قراردادن نوزاد از پهلو و حمایت پشت </a:t>
            </a:r>
            <a:r>
              <a:rPr lang="fa-IR" sz="2800" dirty="0" err="1" smtClean="0">
                <a:cs typeface="B Nazanin" panose="00000400000000000000" pitchFamily="2" charset="-78"/>
              </a:rPr>
              <a:t>وگردن</a:t>
            </a:r>
            <a:r>
              <a:rPr lang="fa-IR" sz="2800" dirty="0" smtClean="0">
                <a:cs typeface="B Nazanin" panose="00000400000000000000" pitchFamily="2" charset="-78"/>
              </a:rPr>
              <a:t> شیرخوار توسط بازو آرنج مادر</a:t>
            </a:r>
            <a:endParaRPr lang="en-US" sz="2800" dirty="0">
              <a:cs typeface="B Nazanin" panose="00000400000000000000" pitchFamily="2" charset="-78"/>
            </a:endParaRPr>
          </a:p>
        </p:txBody>
      </p:sp>
      <p:sp>
        <p:nvSpPr>
          <p:cNvPr id="8" name="Title 7"/>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11</a:t>
            </a:fld>
            <a:endParaRPr lang="fa-IR" dirty="0"/>
          </a:p>
        </p:txBody>
      </p:sp>
      <p:grpSp>
        <p:nvGrpSpPr>
          <p:cNvPr id="5" name="Group 4"/>
          <p:cNvGrpSpPr/>
          <p:nvPr/>
        </p:nvGrpSpPr>
        <p:grpSpPr>
          <a:xfrm>
            <a:off x="434538" y="260649"/>
            <a:ext cx="8229600" cy="1080119"/>
            <a:chOff x="0" y="0"/>
            <a:chExt cx="8229600" cy="1142760"/>
          </a:xfrm>
        </p:grpSpPr>
        <p:sp>
          <p:nvSpPr>
            <p:cNvPr id="6" name="Rounded Rectangle 5"/>
            <p:cNvSpPr/>
            <p:nvPr/>
          </p:nvSpPr>
          <p:spPr>
            <a:xfrm>
              <a:off x="0" y="0"/>
              <a:ext cx="8229600" cy="114276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5785" y="55785"/>
              <a:ext cx="8118030" cy="1086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Aft>
                  <a:spcPct val="35000"/>
                </a:spcAft>
              </a:pPr>
              <a:r>
                <a:rPr lang="fa-IR" sz="4000" b="1" dirty="0">
                  <a:effectLst>
                    <a:outerShdw blurRad="38100" dist="38100" dir="2700000" algn="tl">
                      <a:srgbClr val="000000">
                        <a:alpha val="43137"/>
                      </a:srgbClr>
                    </a:outerShdw>
                  </a:effectLst>
                  <a:cs typeface="B Nazanin" panose="00000400000000000000" pitchFamily="2" charset="-78"/>
                </a:rPr>
                <a:t>اگر مادر به پشت خوابیده است </a:t>
              </a: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82" y="1550261"/>
            <a:ext cx="4559166" cy="2083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8"/>
          <p:cNvSpPr/>
          <p:nvPr/>
        </p:nvSpPr>
        <p:spPr>
          <a:xfrm>
            <a:off x="5304398" y="1778040"/>
            <a:ext cx="3372058" cy="1938992"/>
          </a:xfrm>
          <a:prstGeom prst="rect">
            <a:avLst/>
          </a:prstGeom>
        </p:spPr>
        <p:txBody>
          <a:bodyPr wrap="square">
            <a:spAutoFit/>
          </a:bodyPr>
          <a:lstStyle/>
          <a:p>
            <a:pPr marL="342900" indent="-342900" algn="r" rtl="1">
              <a:buFont typeface="Wingdings" panose="05000000000000000000" pitchFamily="2" charset="2"/>
              <a:buChar char="v"/>
            </a:pPr>
            <a:r>
              <a:rPr lang="fa-IR" sz="2000" dirty="0">
                <a:cs typeface="B Nazanin" panose="00000400000000000000" pitchFamily="2" charset="-78"/>
              </a:rPr>
              <a:t>وضعیت مناسبی برای شیردهی نیست ولیکن ممکن است نیاز باشد(جراحی ،حین و بعد از سزارین ، جریان سریع شیر)</a:t>
            </a:r>
          </a:p>
          <a:p>
            <a:pPr marL="342900" indent="-342900" algn="r" rtl="1">
              <a:buFont typeface="Wingdings" panose="05000000000000000000" pitchFamily="2" charset="2"/>
              <a:buChar char="v"/>
            </a:pPr>
            <a:r>
              <a:rPr lang="fa-IR" sz="2000" dirty="0">
                <a:cs typeface="B Nazanin" panose="00000400000000000000" pitchFamily="2" charset="-78"/>
              </a:rPr>
              <a:t>وزن شیرخوار به روی پستان مادر ممکن است دردناک باشد</a:t>
            </a:r>
          </a:p>
        </p:txBody>
      </p:sp>
    </p:spTree>
    <p:extLst>
      <p:ext uri="{BB962C8B-B14F-4D97-AF65-F5344CB8AC3E}">
        <p14:creationId xmlns:p14="http://schemas.microsoft.com/office/powerpoint/2010/main" val="72097768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91555688"/>
              </p:ext>
            </p:extLst>
          </p:nvPr>
        </p:nvGraphicFramePr>
        <p:xfrm>
          <a:off x="800387" y="153402"/>
          <a:ext cx="7660045" cy="1139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3" descr="D:\slides\Update slides\new pic\my pic and position\my pic\pic 93114\20140305_225446.jpg"/>
          <p:cNvPicPr>
            <a:picLocks noChangeAspect="1" noChangeArrowheads="1"/>
          </p:cNvPicPr>
          <p:nvPr/>
        </p:nvPicPr>
        <p:blipFill>
          <a:blip r:embed="rId8" cstate="print"/>
          <a:srcRect l="966" t="10635" r="-109"/>
          <a:stretch>
            <a:fillRect/>
          </a:stretch>
        </p:blipFill>
        <p:spPr bwMode="auto">
          <a:xfrm>
            <a:off x="971600" y="1484783"/>
            <a:ext cx="3740969" cy="4496033"/>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12</a:t>
            </a:fld>
            <a:endParaRPr lang="fa-IR" dirty="0"/>
          </a:p>
        </p:txBody>
      </p:sp>
      <p:pic>
        <p:nvPicPr>
          <p:cNvPr id="1026" name="Picture 2" descr="C:\Users\Dr Ravari\Pictures\ذذذذ.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2569" y="1460722"/>
            <a:ext cx="3531839" cy="448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66456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9512" y="1556792"/>
            <a:ext cx="8496944" cy="4608512"/>
          </a:xfrm>
        </p:spPr>
        <p:txBody>
          <a:bodyPr/>
          <a:lstStyle/>
          <a:p>
            <a:pPr marL="852487" indent="-742950">
              <a:buFont typeface="+mj-lt"/>
              <a:buAutoNum type="arabicPeriod" startAt="3"/>
            </a:pPr>
            <a:r>
              <a:rPr lang="fa-IR" sz="3600" b="1" dirty="0" err="1" smtClean="0">
                <a:cs typeface="B Nazanin" panose="00000400000000000000" pitchFamily="2" charset="-78"/>
                <a:hlinkClick r:id="" action="ppaction://customshow?id=16&amp;return=true"/>
              </a:rPr>
              <a:t>وضعيت</a:t>
            </a:r>
            <a:r>
              <a:rPr lang="fa-IR" sz="3600" b="1" dirty="0" smtClean="0">
                <a:cs typeface="B Nazanin" panose="00000400000000000000" pitchFamily="2" charset="-78"/>
                <a:hlinkClick r:id="" action="ppaction://customshow?id=16&amp;return=true"/>
              </a:rPr>
              <a:t> </a:t>
            </a:r>
            <a:r>
              <a:rPr lang="fa-IR" sz="3600" b="1" dirty="0" err="1" smtClean="0">
                <a:cs typeface="B Nazanin" panose="00000400000000000000" pitchFamily="2" charset="-78"/>
                <a:hlinkClick r:id="" action="ppaction://customshow?id=16&amp;return=true"/>
              </a:rPr>
              <a:t>شيرخوار</a:t>
            </a:r>
            <a:r>
              <a:rPr lang="fa-IR" sz="3600" b="1" dirty="0" smtClean="0">
                <a:cs typeface="B Nazanin" panose="00000400000000000000" pitchFamily="2" charset="-78"/>
                <a:hlinkClick r:id="" action="ppaction://customshow?id=16&amp;return=true"/>
              </a:rPr>
              <a:t> هنگام </a:t>
            </a:r>
            <a:r>
              <a:rPr lang="fa-IR" sz="3600" b="1" dirty="0" err="1" smtClean="0">
                <a:cs typeface="B Nazanin" panose="00000400000000000000" pitchFamily="2" charset="-78"/>
                <a:hlinkClick r:id="" action="ppaction://customshow?id=16&amp;return=true"/>
              </a:rPr>
              <a:t>شيرخوردن</a:t>
            </a:r>
            <a:r>
              <a:rPr lang="fa-IR" sz="3200" b="1" dirty="0" smtClean="0">
                <a:cs typeface="B Nazanin" panose="00000400000000000000" pitchFamily="2" charset="-78"/>
                <a:hlinkClick r:id="" action="ppaction://customshow?id=16&amp;return=true"/>
              </a:rPr>
              <a:t> </a:t>
            </a:r>
            <a:endParaRPr lang="fa-IR" sz="3200" b="1" dirty="0" smtClean="0">
              <a:cs typeface="B Nazanin" panose="00000400000000000000" pitchFamily="2" charset="-78"/>
            </a:endParaRPr>
          </a:p>
          <a:p>
            <a:pPr marL="852487" indent="-742950">
              <a:buFont typeface="+mj-lt"/>
              <a:buAutoNum type="arabicPeriod" startAt="3"/>
            </a:pPr>
            <a:r>
              <a:rPr lang="fa-IR" sz="3200" b="1" dirty="0">
                <a:cs typeface="B Nazanin" panose="00000400000000000000" pitchFamily="2" charset="-78"/>
              </a:rPr>
              <a:t>وضعیت های معمول شیردهی </a:t>
            </a:r>
            <a:endParaRPr lang="fa-IR" sz="3200" b="1" dirty="0" smtClean="0">
              <a:cs typeface="B Nazanin" panose="00000400000000000000" pitchFamily="2" charset="-78"/>
            </a:endParaRPr>
          </a:p>
          <a:p>
            <a:pPr lvl="2"/>
            <a:r>
              <a:rPr lang="fa-IR" sz="2600" dirty="0" smtClean="0">
                <a:cs typeface="B Nazanin" panose="00000400000000000000" pitchFamily="2" charset="-78"/>
                <a:hlinkClick r:id="" action="ppaction://customshow?id=19&amp;return=true"/>
              </a:rPr>
              <a:t>گهواره ای(</a:t>
            </a:r>
            <a:r>
              <a:rPr lang="en-US" sz="2600" dirty="0">
                <a:cs typeface="B Nazanin" panose="00000400000000000000" pitchFamily="2" charset="-78"/>
                <a:hlinkClick r:id="" action="ppaction://customshow?id=19&amp;return=true"/>
              </a:rPr>
              <a:t>Madonna or cradle hold</a:t>
            </a:r>
            <a:r>
              <a:rPr lang="fa-IR" sz="2600" dirty="0" smtClean="0">
                <a:cs typeface="B Nazanin" panose="00000400000000000000" pitchFamily="2" charset="-78"/>
                <a:hlinkClick r:id="" action="ppaction://customshow?id=19&amp;return=true"/>
              </a:rPr>
              <a:t>)  </a:t>
            </a:r>
            <a:endParaRPr lang="fa-IR" sz="2600" dirty="0" smtClean="0">
              <a:cs typeface="B Nazanin" panose="00000400000000000000" pitchFamily="2" charset="-78"/>
            </a:endParaRPr>
          </a:p>
          <a:p>
            <a:pPr lvl="2"/>
            <a:r>
              <a:rPr lang="fa-IR" sz="2600" dirty="0">
                <a:cs typeface="B Nazanin" panose="00000400000000000000" pitchFamily="2" charset="-78"/>
                <a:hlinkClick r:id="" action="ppaction://customshow?id=20&amp;return=true"/>
              </a:rPr>
              <a:t>گهواره </a:t>
            </a:r>
            <a:r>
              <a:rPr lang="fa-IR" sz="2600" dirty="0" smtClean="0">
                <a:cs typeface="B Nazanin" panose="00000400000000000000" pitchFamily="2" charset="-78"/>
                <a:hlinkClick r:id="" action="ppaction://customshow?id=20&amp;return=true"/>
              </a:rPr>
              <a:t>ای متقابل (</a:t>
            </a:r>
            <a:r>
              <a:rPr lang="en-US" sz="2600" dirty="0">
                <a:cs typeface="B Nazanin" panose="00000400000000000000" pitchFamily="2" charset="-78"/>
                <a:hlinkClick r:id="" action="ppaction://customshow?id=20&amp;return=true"/>
              </a:rPr>
              <a:t>Cross-cradle hold</a:t>
            </a:r>
            <a:r>
              <a:rPr lang="fa-IR" sz="2600" dirty="0" smtClean="0">
                <a:cs typeface="B Nazanin" panose="00000400000000000000" pitchFamily="2" charset="-78"/>
                <a:hlinkClick r:id="" action="ppaction://customshow?id=20&amp;return=true"/>
              </a:rPr>
              <a:t>)</a:t>
            </a:r>
            <a:endParaRPr lang="fa-IR" sz="2600" dirty="0">
              <a:cs typeface="B Nazanin" panose="00000400000000000000" pitchFamily="2" charset="-78"/>
            </a:endParaRPr>
          </a:p>
          <a:p>
            <a:pPr lvl="2"/>
            <a:r>
              <a:rPr lang="fa-IR" sz="2600" dirty="0" smtClean="0">
                <a:cs typeface="B Nazanin" panose="00000400000000000000" pitchFamily="2" charset="-78"/>
                <a:hlinkClick r:id="" action="ppaction://customshow?id=21&amp;return=true"/>
              </a:rPr>
              <a:t>زیر بغلی (</a:t>
            </a:r>
            <a:r>
              <a:rPr lang="en-US" sz="2600" dirty="0" smtClean="0">
                <a:cs typeface="B Nazanin" panose="00000400000000000000" pitchFamily="2" charset="-78"/>
                <a:hlinkClick r:id="" action="ppaction://customshow?id=21&amp;return=true"/>
              </a:rPr>
              <a:t>Clutch, Under </a:t>
            </a:r>
            <a:r>
              <a:rPr lang="en-US" sz="2600" dirty="0">
                <a:cs typeface="B Nazanin" panose="00000400000000000000" pitchFamily="2" charset="-78"/>
                <a:hlinkClick r:id="" action="ppaction://customshow?id=21&amp;return=true"/>
              </a:rPr>
              <a:t>arm </a:t>
            </a:r>
            <a:r>
              <a:rPr lang="en-US" sz="2600" dirty="0" smtClean="0">
                <a:cs typeface="B Nazanin" panose="00000400000000000000" pitchFamily="2" charset="-78"/>
                <a:hlinkClick r:id="" action="ppaction://customshow?id=21&amp;return=true"/>
              </a:rPr>
              <a:t>football hold</a:t>
            </a:r>
            <a:r>
              <a:rPr lang="fa-IR" sz="2600" dirty="0" smtClean="0">
                <a:cs typeface="B Nazanin" panose="00000400000000000000" pitchFamily="2" charset="-78"/>
                <a:hlinkClick r:id="" action="ppaction://customshow?id=21&amp;return=true"/>
              </a:rPr>
              <a:t>)</a:t>
            </a:r>
            <a:endParaRPr lang="fa-IR" sz="2600" dirty="0" smtClean="0">
              <a:cs typeface="B Nazanin" panose="00000400000000000000" pitchFamily="2" charset="-78"/>
            </a:endParaRPr>
          </a:p>
          <a:p>
            <a:pPr lvl="2"/>
            <a:r>
              <a:rPr lang="fa-IR" sz="2600" dirty="0">
                <a:cs typeface="B Nazanin" panose="00000400000000000000" pitchFamily="2" charset="-78"/>
              </a:rPr>
              <a:t>زیر بغلی </a:t>
            </a:r>
            <a:r>
              <a:rPr lang="fa-IR" sz="2600" dirty="0" smtClean="0">
                <a:cs typeface="B Nazanin" panose="00000400000000000000" pitchFamily="2" charset="-78"/>
              </a:rPr>
              <a:t>نیمه نشسته (</a:t>
            </a:r>
            <a:r>
              <a:rPr lang="en-US" sz="2600" dirty="0">
                <a:cs typeface="B Nazanin" panose="00000400000000000000" pitchFamily="2" charset="-78"/>
              </a:rPr>
              <a:t>Elevated clutch hold</a:t>
            </a:r>
            <a:r>
              <a:rPr lang="fa-IR" sz="2600" dirty="0" smtClean="0">
                <a:cs typeface="B Nazanin" panose="00000400000000000000" pitchFamily="2" charset="-78"/>
              </a:rPr>
              <a:t>)</a:t>
            </a:r>
          </a:p>
          <a:p>
            <a:pPr lvl="2"/>
            <a:r>
              <a:rPr lang="fa-IR" sz="2600" dirty="0" smtClean="0">
                <a:cs typeface="B Nazanin" panose="00000400000000000000" pitchFamily="2" charset="-78"/>
                <a:hlinkClick r:id="" action="ppaction://customshow?id=22&amp;return=true"/>
              </a:rPr>
              <a:t>خوابیده به پهلو (</a:t>
            </a:r>
            <a:r>
              <a:rPr lang="en-US" sz="2600" dirty="0">
                <a:cs typeface="B Nazanin" panose="00000400000000000000" pitchFamily="2" charset="-78"/>
                <a:hlinkClick r:id="" action="ppaction://customshow?id=22&amp;return=true"/>
              </a:rPr>
              <a:t>Side-lying position</a:t>
            </a:r>
            <a:r>
              <a:rPr lang="fa-IR" sz="2600" dirty="0" smtClean="0">
                <a:cs typeface="B Nazanin" panose="00000400000000000000" pitchFamily="2" charset="-78"/>
                <a:hlinkClick r:id="" action="ppaction://customshow?id=22&amp;return=true"/>
              </a:rPr>
              <a:t>)</a:t>
            </a:r>
            <a:endParaRPr lang="fa-IR" sz="2600" dirty="0" smtClean="0">
              <a:cs typeface="B Nazanin" panose="00000400000000000000" pitchFamily="2" charset="-78"/>
            </a:endParaRPr>
          </a:p>
          <a:p>
            <a:pPr lvl="2"/>
            <a:r>
              <a:rPr lang="fa-IR" sz="2600" dirty="0">
                <a:cs typeface="B Nazanin" panose="00000400000000000000" pitchFamily="2" charset="-78"/>
                <a:hlinkClick r:id="" action="ppaction://customshow?id=26&amp;return=true"/>
              </a:rPr>
              <a:t>خوابیده به </a:t>
            </a:r>
            <a:r>
              <a:rPr lang="fa-IR" sz="2600" dirty="0" smtClean="0">
                <a:cs typeface="B Nazanin" panose="00000400000000000000" pitchFamily="2" charset="-78"/>
                <a:hlinkClick r:id="" action="ppaction://customshow?id=26&amp;return=true"/>
              </a:rPr>
              <a:t>پشت </a:t>
            </a:r>
            <a:r>
              <a:rPr lang="en-US" sz="2600" dirty="0" smtClean="0">
                <a:cs typeface="B Nazanin" panose="00000400000000000000" pitchFamily="2" charset="-78"/>
                <a:hlinkClick r:id="" action="ppaction://customshow?id=26&amp;return=true"/>
              </a:rPr>
              <a:t>Australian</a:t>
            </a:r>
            <a:r>
              <a:rPr lang="en-US" sz="2000" dirty="0" smtClean="0">
                <a:cs typeface="B Nazanin" panose="00000400000000000000" pitchFamily="2" charset="-78"/>
                <a:hlinkClick r:id="" action="ppaction://customshow?id=26&amp;return=true"/>
              </a:rPr>
              <a:t> </a:t>
            </a:r>
            <a:r>
              <a:rPr lang="en-US" sz="2000" dirty="0">
                <a:cs typeface="B Nazanin" panose="00000400000000000000" pitchFamily="2" charset="-78"/>
                <a:hlinkClick r:id="" action="ppaction://customshow?id=26&amp;return=true"/>
              </a:rPr>
              <a:t>or </a:t>
            </a:r>
            <a:r>
              <a:rPr lang="en-US" sz="1800" dirty="0" smtClean="0">
                <a:cs typeface="B Nazanin" panose="00000400000000000000" pitchFamily="2" charset="-78"/>
                <a:hlinkClick r:id="" action="ppaction://customshow?id=26&amp;return=true"/>
              </a:rPr>
              <a:t>posture feeding</a:t>
            </a:r>
            <a:r>
              <a:rPr lang="en-US" sz="2000" dirty="0" smtClean="0">
                <a:cs typeface="B Nazanin" panose="00000400000000000000" pitchFamily="2" charset="-78"/>
                <a:hlinkClick r:id="" action="ppaction://customshow?id=26&amp;return=true"/>
              </a:rPr>
              <a:t>, </a:t>
            </a:r>
            <a:r>
              <a:rPr lang="en-US" sz="1600" dirty="0" smtClean="0">
                <a:cs typeface="B Nazanin" panose="00000400000000000000" pitchFamily="2" charset="-78"/>
                <a:hlinkClick r:id="" action="ppaction://customshow?id=26&amp;return=true"/>
              </a:rPr>
              <a:t>prone oblique</a:t>
            </a:r>
            <a:r>
              <a:rPr lang="en-US" sz="2000" dirty="0" smtClean="0">
                <a:cs typeface="B Nazanin" panose="00000400000000000000" pitchFamily="2" charset="-78"/>
                <a:hlinkClick r:id="" action="ppaction://customshow?id=26&amp;return=true"/>
              </a:rPr>
              <a:t>)</a:t>
            </a:r>
            <a:r>
              <a:rPr lang="fa-IR" sz="2000" dirty="0" smtClean="0">
                <a:cs typeface="B Nazanin" panose="00000400000000000000" pitchFamily="2" charset="-78"/>
                <a:hlinkClick r:id="" action="ppaction://customshow?id=26&amp;return=true"/>
              </a:rPr>
              <a:t>)</a:t>
            </a:r>
            <a:endParaRPr lang="fa-IR" sz="2000" dirty="0" smtClean="0">
              <a:cs typeface="B Nazanin" panose="00000400000000000000" pitchFamily="2" charset="-78"/>
            </a:endParaRPr>
          </a:p>
          <a:p>
            <a:pPr lvl="2"/>
            <a:r>
              <a:rPr lang="fa-IR" sz="2600" dirty="0" smtClean="0">
                <a:cs typeface="B Nazanin" panose="00000400000000000000" pitchFamily="2" charset="-78"/>
                <a:hlinkClick r:id="" action="ppaction://customshow?id=27&amp;return=true"/>
              </a:rPr>
              <a:t>نشسته (</a:t>
            </a:r>
            <a:r>
              <a:rPr lang="en-US" sz="2600" dirty="0">
                <a:cs typeface="B Nazanin" panose="00000400000000000000" pitchFamily="2" charset="-78"/>
                <a:hlinkClick r:id="" action="ppaction://customshow?id=27&amp;return=true"/>
              </a:rPr>
              <a:t>Upright posture </a:t>
            </a:r>
            <a:r>
              <a:rPr lang="en-US" sz="1800" dirty="0">
                <a:cs typeface="B Nazanin" panose="00000400000000000000" pitchFamily="2" charset="-78"/>
                <a:hlinkClick r:id="" action="ppaction://customshow?id=27&amp;return=true"/>
              </a:rPr>
              <a:t>(straddle, side sitting) </a:t>
            </a:r>
            <a:r>
              <a:rPr lang="fa-IR" sz="2600" dirty="0" smtClean="0">
                <a:cs typeface="B Nazanin" panose="00000400000000000000" pitchFamily="2" charset="-78"/>
                <a:hlinkClick r:id="" action="ppaction://customshow?id=27&amp;return=true"/>
              </a:rPr>
              <a:t>)</a:t>
            </a:r>
            <a:endParaRPr lang="en-US" sz="2600" dirty="0" smtClean="0">
              <a:cs typeface="B Nazanin" panose="00000400000000000000" pitchFamily="2" charset="-78"/>
            </a:endParaRPr>
          </a:p>
        </p:txBody>
      </p:sp>
      <p:graphicFrame>
        <p:nvGraphicFramePr>
          <p:cNvPr id="2" name="Diagram 1"/>
          <p:cNvGraphicFramePr/>
          <p:nvPr>
            <p:extLst>
              <p:ext uri="{D42A27DB-BD31-4B8C-83A1-F6EECF244321}">
                <p14:modId xmlns:p14="http://schemas.microsoft.com/office/powerpoint/2010/main" val="2102778001"/>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13</a:t>
            </a:fld>
            <a:endParaRPr lang="fa-IR" dirty="0"/>
          </a:p>
        </p:txBody>
      </p:sp>
    </p:spTree>
    <p:extLst>
      <p:ext uri="{BB962C8B-B14F-4D97-AF65-F5344CB8AC3E}">
        <p14:creationId xmlns:p14="http://schemas.microsoft.com/office/powerpoint/2010/main" val="181228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711350"/>
            <a:ext cx="8307487" cy="3661866"/>
          </a:xfrm>
        </p:spPr>
        <p:txBody>
          <a:bodyPr/>
          <a:lstStyle/>
          <a:p>
            <a:r>
              <a:rPr lang="fa-IR" sz="3200" dirty="0">
                <a:cs typeface="B Nazanin" panose="00000400000000000000" pitchFamily="2" charset="-78"/>
              </a:rPr>
              <a:t>بدن </a:t>
            </a:r>
            <a:r>
              <a:rPr lang="fa-IR" sz="3200" dirty="0" err="1">
                <a:cs typeface="B Nazanin" panose="00000400000000000000" pitchFamily="2" charset="-78"/>
              </a:rPr>
              <a:t>شيرخوار</a:t>
            </a:r>
            <a:r>
              <a:rPr lang="fa-IR" sz="3200" dirty="0">
                <a:cs typeface="B Nazanin" panose="00000400000000000000" pitchFamily="2" charset="-78"/>
              </a:rPr>
              <a:t> </a:t>
            </a:r>
            <a:r>
              <a:rPr lang="fa-IR" sz="3200" dirty="0" smtClean="0">
                <a:cs typeface="B Nazanin" panose="00000400000000000000" pitchFamily="2" charset="-78"/>
              </a:rPr>
              <a:t>باید </a:t>
            </a:r>
            <a:r>
              <a:rPr lang="fa-IR" sz="3200" b="1" dirty="0" smtClean="0">
                <a:cs typeface="B Nazanin" panose="00000400000000000000" pitchFamily="2" charset="-78"/>
              </a:rPr>
              <a:t>خوب نگه داشته </a:t>
            </a:r>
            <a:r>
              <a:rPr lang="fa-IR" sz="3200" dirty="0" smtClean="0">
                <a:cs typeface="B Nazanin" panose="00000400000000000000" pitchFamily="2" charset="-78"/>
              </a:rPr>
              <a:t>شود بطوریکه بدنش </a:t>
            </a:r>
            <a:r>
              <a:rPr lang="fa-IR" sz="3200" dirty="0" err="1" smtClean="0">
                <a:cs typeface="B Nazanin" panose="00000400000000000000" pitchFamily="2" charset="-78"/>
              </a:rPr>
              <a:t>بطرف</a:t>
            </a:r>
            <a:r>
              <a:rPr lang="fa-IR" sz="3200" dirty="0" smtClean="0">
                <a:cs typeface="B Nazanin" panose="00000400000000000000" pitchFamily="2" charset="-78"/>
              </a:rPr>
              <a:t> جلو کمی خم شود</a:t>
            </a:r>
          </a:p>
          <a:p>
            <a:r>
              <a:rPr lang="fa-IR" sz="3200" dirty="0" smtClean="0">
                <a:cs typeface="B Nazanin" panose="00000400000000000000" pitchFamily="2" charset="-78"/>
              </a:rPr>
              <a:t>صورت </a:t>
            </a:r>
            <a:r>
              <a:rPr lang="fa-IR" sz="3200" dirty="0" err="1">
                <a:cs typeface="B Nazanin" panose="00000400000000000000" pitchFamily="2" charset="-78"/>
              </a:rPr>
              <a:t>شيرخوار</a:t>
            </a:r>
            <a:r>
              <a:rPr lang="fa-IR" sz="3200" dirty="0">
                <a:cs typeface="B Nazanin" panose="00000400000000000000" pitchFamily="2" charset="-78"/>
              </a:rPr>
              <a:t> </a:t>
            </a:r>
            <a:r>
              <a:rPr lang="fa-IR" sz="3200" b="1" dirty="0" smtClean="0">
                <a:cs typeface="B Nazanin" panose="00000400000000000000" pitchFamily="2" charset="-78"/>
              </a:rPr>
              <a:t>روبه بدن مادر </a:t>
            </a:r>
            <a:r>
              <a:rPr lang="fa-IR" sz="3200" dirty="0" smtClean="0">
                <a:cs typeface="B Nazanin" panose="00000400000000000000" pitchFamily="2" charset="-78"/>
              </a:rPr>
              <a:t>و </a:t>
            </a:r>
            <a:r>
              <a:rPr lang="fa-IR" sz="3200" dirty="0">
                <a:cs typeface="B Nazanin" panose="00000400000000000000" pitchFamily="2" charset="-78"/>
              </a:rPr>
              <a:t>سر(گوشها)  </a:t>
            </a:r>
            <a:r>
              <a:rPr lang="fa-IR" sz="3200" dirty="0" smtClean="0">
                <a:cs typeface="B Nazanin" panose="00000400000000000000" pitchFamily="2" charset="-78"/>
              </a:rPr>
              <a:t>شانه و </a:t>
            </a:r>
            <a:r>
              <a:rPr lang="fa-IR" sz="3200" dirty="0" err="1" smtClean="0">
                <a:cs typeface="B Nazanin" panose="00000400000000000000" pitchFamily="2" charset="-78"/>
              </a:rPr>
              <a:t>باسن</a:t>
            </a:r>
            <a:r>
              <a:rPr lang="fa-IR" sz="3200" dirty="0" smtClean="0">
                <a:cs typeface="B Nazanin" panose="00000400000000000000" pitchFamily="2" charset="-78"/>
              </a:rPr>
              <a:t> </a:t>
            </a:r>
            <a:r>
              <a:rPr lang="fa-IR" sz="3200" dirty="0" err="1" smtClean="0">
                <a:cs typeface="B Nazanin" panose="00000400000000000000" pitchFamily="2" charset="-78"/>
              </a:rPr>
              <a:t>شيرخوار</a:t>
            </a:r>
            <a:r>
              <a:rPr lang="fa-IR" sz="3200" dirty="0" smtClean="0">
                <a:cs typeface="B Nazanin" panose="00000400000000000000" pitchFamily="2" charset="-78"/>
              </a:rPr>
              <a:t> </a:t>
            </a:r>
            <a:r>
              <a:rPr lang="fa-IR" sz="3200" dirty="0">
                <a:cs typeface="B Nazanin" panose="00000400000000000000" pitchFamily="2" charset="-78"/>
              </a:rPr>
              <a:t>در امتداد </a:t>
            </a:r>
            <a:r>
              <a:rPr lang="fa-IR" sz="3200" b="1" dirty="0" err="1">
                <a:cs typeface="B Nazanin" panose="00000400000000000000" pitchFamily="2" charset="-78"/>
              </a:rPr>
              <a:t>خطي</a:t>
            </a:r>
            <a:r>
              <a:rPr lang="fa-IR" sz="3200" b="1" dirty="0">
                <a:cs typeface="B Nazanin" panose="00000400000000000000" pitchFamily="2" charset="-78"/>
              </a:rPr>
              <a:t> </a:t>
            </a:r>
            <a:r>
              <a:rPr lang="fa-IR" sz="3200" b="1" dirty="0" err="1">
                <a:cs typeface="B Nazanin" panose="00000400000000000000" pitchFamily="2" charset="-78"/>
              </a:rPr>
              <a:t>مستقيم</a:t>
            </a:r>
            <a:r>
              <a:rPr lang="fa-IR" sz="3200" b="1" dirty="0">
                <a:cs typeface="B Nazanin" panose="00000400000000000000" pitchFamily="2" charset="-78"/>
              </a:rPr>
              <a:t> </a:t>
            </a:r>
            <a:r>
              <a:rPr lang="fa-IR" sz="3200" dirty="0" smtClean="0">
                <a:cs typeface="B Nazanin" panose="00000400000000000000" pitchFamily="2" charset="-78"/>
              </a:rPr>
              <a:t>باشد</a:t>
            </a:r>
            <a:r>
              <a:rPr lang="fa-IR" sz="3200" dirty="0">
                <a:cs typeface="B Nazanin" panose="00000400000000000000" pitchFamily="2" charset="-78"/>
              </a:rPr>
              <a:t>. </a:t>
            </a:r>
            <a:endParaRPr lang="fa-IR" sz="3200" dirty="0" smtClean="0">
              <a:cs typeface="B Nazanin" panose="00000400000000000000" pitchFamily="2" charset="-78"/>
            </a:endParaRPr>
          </a:p>
          <a:p>
            <a:r>
              <a:rPr lang="fa-IR" sz="3200" b="1" dirty="0">
                <a:cs typeface="B Nazanin" panose="00000400000000000000" pitchFamily="2" charset="-78"/>
              </a:rPr>
              <a:t>بدن </a:t>
            </a:r>
            <a:r>
              <a:rPr lang="fa-IR" sz="3200" b="1" dirty="0" err="1" smtClean="0">
                <a:cs typeface="B Nazanin" panose="00000400000000000000" pitchFamily="2" charset="-78"/>
              </a:rPr>
              <a:t>شيرخوار</a:t>
            </a:r>
            <a:r>
              <a:rPr lang="fa-IR" sz="3200" b="1" dirty="0" smtClean="0">
                <a:cs typeface="B Nazanin" panose="00000400000000000000" pitchFamily="2" charset="-78"/>
              </a:rPr>
              <a:t> نزدیک مادر  </a:t>
            </a:r>
            <a:r>
              <a:rPr lang="fa-IR" sz="3200" dirty="0" err="1" smtClean="0">
                <a:cs typeface="B Nazanin" panose="00000400000000000000" pitchFamily="2" charset="-78"/>
              </a:rPr>
              <a:t>باشد،گفتن</a:t>
            </a:r>
            <a:r>
              <a:rPr lang="fa-IR" sz="3200" dirty="0" smtClean="0">
                <a:cs typeface="B Nazanin" panose="00000400000000000000" pitchFamily="2" charset="-78"/>
              </a:rPr>
              <a:t>  </a:t>
            </a:r>
            <a:r>
              <a:rPr lang="fa-IR" sz="3200" b="1" dirty="0" smtClean="0">
                <a:cs typeface="B Nazanin" panose="00000400000000000000" pitchFamily="2" charset="-78"/>
              </a:rPr>
              <a:t>شکم به شکم </a:t>
            </a:r>
            <a:r>
              <a:rPr lang="en-US" sz="3200" dirty="0" smtClean="0">
                <a:cs typeface="B Nazanin" panose="00000400000000000000" pitchFamily="2" charset="-78"/>
              </a:rPr>
              <a:t>tummy- </a:t>
            </a:r>
            <a:r>
              <a:rPr lang="en-US" sz="3200" dirty="0">
                <a:cs typeface="B Nazanin" panose="00000400000000000000" pitchFamily="2" charset="-78"/>
              </a:rPr>
              <a:t>to- tummy" </a:t>
            </a:r>
            <a:r>
              <a:rPr lang="fa-IR" sz="3200" dirty="0" smtClean="0">
                <a:cs typeface="B Nazanin" panose="00000400000000000000" pitchFamily="2" charset="-78"/>
              </a:rPr>
              <a:t> </a:t>
            </a:r>
            <a:r>
              <a:rPr lang="en-US" sz="3200" dirty="0">
                <a:cs typeface="B Nazanin" panose="00000400000000000000" pitchFamily="2" charset="-78"/>
              </a:rPr>
              <a:t>" </a:t>
            </a:r>
            <a:r>
              <a:rPr lang="fa-IR" sz="3200" dirty="0" smtClean="0">
                <a:cs typeface="B Nazanin" panose="00000400000000000000" pitchFamily="2" charset="-78"/>
              </a:rPr>
              <a:t>گمراه کننده است چون در این حالت بدن شیرخوار خیلی </a:t>
            </a:r>
            <a:r>
              <a:rPr lang="fa-IR" sz="3200" dirty="0" err="1" smtClean="0">
                <a:cs typeface="B Nazanin" panose="00000400000000000000" pitchFamily="2" charset="-78"/>
              </a:rPr>
              <a:t>پائين</a:t>
            </a:r>
            <a:r>
              <a:rPr lang="fa-IR" sz="3200" dirty="0" smtClean="0">
                <a:cs typeface="B Nazanin" panose="00000400000000000000" pitchFamily="2" charset="-78"/>
              </a:rPr>
              <a:t> </a:t>
            </a:r>
            <a:r>
              <a:rPr lang="fa-IR" sz="3200" dirty="0" err="1" smtClean="0">
                <a:cs typeface="B Nazanin" panose="00000400000000000000" pitchFamily="2" charset="-78"/>
              </a:rPr>
              <a:t>نگهداشته</a:t>
            </a:r>
            <a:r>
              <a:rPr lang="fa-IR" sz="3200" dirty="0" smtClean="0">
                <a:cs typeface="B Nazanin" panose="00000400000000000000" pitchFamily="2" charset="-78"/>
              </a:rPr>
              <a:t> می شود</a:t>
            </a:r>
          </a:p>
        </p:txBody>
      </p:sp>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14</a:t>
            </a:fld>
            <a:endParaRPr lang="fa-IR" dirty="0"/>
          </a:p>
        </p:txBody>
      </p:sp>
      <p:grpSp>
        <p:nvGrpSpPr>
          <p:cNvPr id="5" name="Group 4"/>
          <p:cNvGrpSpPr/>
          <p:nvPr/>
        </p:nvGrpSpPr>
        <p:grpSpPr>
          <a:xfrm>
            <a:off x="457200" y="260648"/>
            <a:ext cx="8229600" cy="1142760"/>
            <a:chOff x="0" y="0"/>
            <a:chExt cx="8229600" cy="1142760"/>
          </a:xfrm>
        </p:grpSpPr>
        <p:sp>
          <p:nvSpPr>
            <p:cNvPr id="6" name="Rounded Rectangle 5"/>
            <p:cNvSpPr/>
            <p:nvPr/>
          </p:nvSpPr>
          <p:spPr>
            <a:xfrm>
              <a:off x="0" y="0"/>
              <a:ext cx="8229600" cy="114276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5785" y="55785"/>
              <a:ext cx="8118030" cy="10311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Aft>
                  <a:spcPct val="35000"/>
                </a:spcAft>
              </a:pPr>
              <a:r>
                <a:rPr lang="fa-IR" sz="4400" b="1" dirty="0" err="1">
                  <a:effectLst>
                    <a:outerShdw blurRad="38100" dist="38100" dir="2700000" algn="tl">
                      <a:srgbClr val="000000">
                        <a:alpha val="43137"/>
                      </a:srgbClr>
                    </a:outerShdw>
                  </a:effectLst>
                  <a:cs typeface="B Nazanin" panose="00000400000000000000" pitchFamily="2" charset="-78"/>
                </a:rPr>
                <a:t>وضعيت</a:t>
              </a:r>
              <a:r>
                <a:rPr lang="fa-IR" sz="4400" b="1" dirty="0">
                  <a:effectLst>
                    <a:outerShdw blurRad="38100" dist="38100" dir="2700000" algn="tl">
                      <a:srgbClr val="000000">
                        <a:alpha val="43137"/>
                      </a:srgbClr>
                    </a:outerShdw>
                  </a:effectLst>
                  <a:cs typeface="B Nazanin" panose="00000400000000000000" pitchFamily="2" charset="-78"/>
                </a:rPr>
                <a:t> </a:t>
              </a:r>
              <a:r>
                <a:rPr lang="fa-IR" sz="4400" b="1" dirty="0" err="1">
                  <a:effectLst>
                    <a:outerShdw blurRad="38100" dist="38100" dir="2700000" algn="tl">
                      <a:srgbClr val="000000">
                        <a:alpha val="43137"/>
                      </a:srgbClr>
                    </a:outerShdw>
                  </a:effectLst>
                  <a:cs typeface="B Nazanin" panose="00000400000000000000" pitchFamily="2" charset="-78"/>
                </a:rPr>
                <a:t>شيرخوار</a:t>
              </a:r>
              <a:r>
                <a:rPr lang="fa-IR" sz="4400" b="1" dirty="0">
                  <a:effectLst>
                    <a:outerShdw blurRad="38100" dist="38100" dir="2700000" algn="tl">
                      <a:srgbClr val="000000">
                        <a:alpha val="43137"/>
                      </a:srgbClr>
                    </a:outerShdw>
                  </a:effectLst>
                  <a:cs typeface="B Nazanin" panose="00000400000000000000" pitchFamily="2" charset="-78"/>
                </a:rPr>
                <a:t> هنگام </a:t>
              </a:r>
              <a:r>
                <a:rPr lang="fa-IR" sz="4400" b="1" dirty="0" err="1">
                  <a:effectLst>
                    <a:outerShdw blurRad="38100" dist="38100" dir="2700000" algn="tl">
                      <a:srgbClr val="000000">
                        <a:alpha val="43137"/>
                      </a:srgbClr>
                    </a:outerShdw>
                  </a:effectLst>
                  <a:cs typeface="B Nazanin" panose="00000400000000000000" pitchFamily="2" charset="-78"/>
                </a:rPr>
                <a:t>شيرخوردن</a:t>
              </a:r>
              <a:endParaRPr lang="fa-IR" sz="4400" b="1" dirty="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2627051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65678" y="1700808"/>
            <a:ext cx="5905097" cy="4525962"/>
          </a:xfrm>
        </p:spPr>
        <p:txBody>
          <a:bodyPr/>
          <a:lstStyle/>
          <a:p>
            <a:r>
              <a:rPr lang="fa-IR" sz="3200" dirty="0">
                <a:cs typeface="B Nazanin" panose="00000400000000000000" pitchFamily="2" charset="-78"/>
              </a:rPr>
              <a:t>بدن </a:t>
            </a:r>
            <a:r>
              <a:rPr lang="fa-IR" sz="3200" dirty="0" err="1">
                <a:cs typeface="B Nazanin" panose="00000400000000000000" pitchFamily="2" charset="-78"/>
              </a:rPr>
              <a:t>شيرخوار</a:t>
            </a:r>
            <a:r>
              <a:rPr lang="fa-IR" sz="3200" dirty="0">
                <a:cs typeface="B Nazanin" panose="00000400000000000000" pitchFamily="2" charset="-78"/>
              </a:rPr>
              <a:t> هم سطح پستان مادر </a:t>
            </a:r>
            <a:r>
              <a:rPr lang="fa-IR" sz="3200" dirty="0" smtClean="0">
                <a:cs typeface="B Nazanin" panose="00000400000000000000" pitchFamily="2" charset="-78"/>
              </a:rPr>
              <a:t>باشد</a:t>
            </a:r>
          </a:p>
          <a:p>
            <a:r>
              <a:rPr lang="fa-IR" sz="3200" dirty="0" smtClean="0">
                <a:cs typeface="B Nazanin" panose="00000400000000000000" pitchFamily="2" charset="-78"/>
              </a:rPr>
              <a:t>شیرخوار به زیر پستان آویزان نباشد</a:t>
            </a:r>
          </a:p>
          <a:p>
            <a:r>
              <a:rPr lang="fa-IR" sz="3200" dirty="0" smtClean="0">
                <a:cs typeface="B Nazanin" panose="00000400000000000000" pitchFamily="2" charset="-78"/>
              </a:rPr>
              <a:t>پرهیز از وضعیتی که سبب چرخش گردن شیرخوار به طرفین شود </a:t>
            </a:r>
          </a:p>
          <a:p>
            <a:r>
              <a:rPr lang="fa-IR" sz="3200" dirty="0" smtClean="0">
                <a:cs typeface="B Nazanin" panose="00000400000000000000" pitchFamily="2" charset="-78"/>
              </a:rPr>
              <a:t>از فشار به پس سر( ناحیه اکسی </a:t>
            </a:r>
            <a:r>
              <a:rPr lang="fa-IR" sz="3200" dirty="0" err="1" smtClean="0">
                <a:cs typeface="B Nazanin" panose="00000400000000000000" pitchFamily="2" charset="-78"/>
              </a:rPr>
              <a:t>پیتال</a:t>
            </a:r>
            <a:r>
              <a:rPr lang="fa-IR" sz="3200" dirty="0">
                <a:cs typeface="B Nazanin" panose="00000400000000000000" pitchFamily="2" charset="-78"/>
              </a:rPr>
              <a:t>) </a:t>
            </a:r>
            <a:r>
              <a:rPr lang="fa-IR" sz="3200" dirty="0" smtClean="0">
                <a:cs typeface="B Nazanin" panose="00000400000000000000" pitchFamily="2" charset="-78"/>
              </a:rPr>
              <a:t>پرهیز شود چون این عمل باعث رهاکردن پستان و کشیدن سر به عقب و قوس کردن بدن وی می شود</a:t>
            </a:r>
          </a:p>
          <a:p>
            <a:endParaRPr lang="en-US" sz="3200"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15</a:t>
            </a:fld>
            <a:endParaRPr lang="fa-IR" dirty="0"/>
          </a:p>
        </p:txBody>
      </p:sp>
      <p:grpSp>
        <p:nvGrpSpPr>
          <p:cNvPr id="5" name="Group 4"/>
          <p:cNvGrpSpPr/>
          <p:nvPr/>
        </p:nvGrpSpPr>
        <p:grpSpPr>
          <a:xfrm>
            <a:off x="457200" y="260648"/>
            <a:ext cx="8229600" cy="1142760"/>
            <a:chOff x="0" y="0"/>
            <a:chExt cx="8229600" cy="1142760"/>
          </a:xfrm>
        </p:grpSpPr>
        <p:sp>
          <p:nvSpPr>
            <p:cNvPr id="6" name="Rounded Rectangle 5"/>
            <p:cNvSpPr/>
            <p:nvPr/>
          </p:nvSpPr>
          <p:spPr>
            <a:xfrm>
              <a:off x="0" y="0"/>
              <a:ext cx="8229600" cy="114276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5785" y="55785"/>
              <a:ext cx="8118030" cy="10311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Aft>
                  <a:spcPct val="35000"/>
                </a:spcAft>
              </a:pPr>
              <a:r>
                <a:rPr lang="fa-IR" sz="4400" b="1" dirty="0" err="1">
                  <a:effectLst>
                    <a:outerShdw blurRad="38100" dist="38100" dir="2700000" algn="tl">
                      <a:srgbClr val="000000">
                        <a:alpha val="43137"/>
                      </a:srgbClr>
                    </a:outerShdw>
                  </a:effectLst>
                  <a:cs typeface="B Nazanin" panose="00000400000000000000" pitchFamily="2" charset="-78"/>
                </a:rPr>
                <a:t>وضعيت</a:t>
              </a:r>
              <a:r>
                <a:rPr lang="fa-IR" sz="4400" b="1" dirty="0">
                  <a:effectLst>
                    <a:outerShdw blurRad="38100" dist="38100" dir="2700000" algn="tl">
                      <a:srgbClr val="000000">
                        <a:alpha val="43137"/>
                      </a:srgbClr>
                    </a:outerShdw>
                  </a:effectLst>
                  <a:cs typeface="B Nazanin" panose="00000400000000000000" pitchFamily="2" charset="-78"/>
                </a:rPr>
                <a:t> </a:t>
              </a:r>
              <a:r>
                <a:rPr lang="fa-IR" sz="4400" b="1" dirty="0" err="1">
                  <a:effectLst>
                    <a:outerShdw blurRad="38100" dist="38100" dir="2700000" algn="tl">
                      <a:srgbClr val="000000">
                        <a:alpha val="43137"/>
                      </a:srgbClr>
                    </a:outerShdw>
                  </a:effectLst>
                  <a:cs typeface="B Nazanin" panose="00000400000000000000" pitchFamily="2" charset="-78"/>
                </a:rPr>
                <a:t>شيرخوار</a:t>
              </a:r>
              <a:r>
                <a:rPr lang="fa-IR" sz="4400" b="1" dirty="0">
                  <a:effectLst>
                    <a:outerShdw blurRad="38100" dist="38100" dir="2700000" algn="tl">
                      <a:srgbClr val="000000">
                        <a:alpha val="43137"/>
                      </a:srgbClr>
                    </a:outerShdw>
                  </a:effectLst>
                  <a:cs typeface="B Nazanin" panose="00000400000000000000" pitchFamily="2" charset="-78"/>
                </a:rPr>
                <a:t> هنگام </a:t>
              </a:r>
              <a:r>
                <a:rPr lang="fa-IR" sz="4400" b="1" dirty="0" err="1">
                  <a:effectLst>
                    <a:outerShdw blurRad="38100" dist="38100" dir="2700000" algn="tl">
                      <a:srgbClr val="000000">
                        <a:alpha val="43137"/>
                      </a:srgbClr>
                    </a:outerShdw>
                  </a:effectLst>
                  <a:cs typeface="B Nazanin" panose="00000400000000000000" pitchFamily="2" charset="-78"/>
                </a:rPr>
                <a:t>شيرخوردن</a:t>
              </a:r>
              <a:endParaRPr lang="fa-IR" sz="4400" b="1" dirty="0">
                <a:effectLst>
                  <a:outerShdw blurRad="38100" dist="38100" dir="2700000" algn="tl">
                    <a:srgbClr val="000000">
                      <a:alpha val="43137"/>
                    </a:srgbClr>
                  </a:outerShdw>
                </a:effectLst>
                <a:cs typeface="B Nazanin" panose="00000400000000000000" pitchFamily="2" charset="-78"/>
              </a:endParaRPr>
            </a:p>
          </p:txBody>
        </p:sp>
      </p:grpSp>
      <p:pic>
        <p:nvPicPr>
          <p:cNvPr id="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r="7691"/>
          <a:stretch/>
        </p:blipFill>
        <p:spPr bwMode="auto">
          <a:xfrm>
            <a:off x="730729" y="1988840"/>
            <a:ext cx="1872208" cy="329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990789"/>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96491" y="2276872"/>
            <a:ext cx="8451973" cy="936104"/>
          </a:xfrm>
        </p:spPr>
        <p:txBody>
          <a:bodyPr/>
          <a:lstStyle/>
          <a:p>
            <a:pPr algn="r" rtl="1">
              <a:buFont typeface="Wingdings" panose="05000000000000000000" pitchFamily="2" charset="2"/>
              <a:buChar char="v"/>
            </a:pPr>
            <a:r>
              <a:rPr lang="fa-IR" sz="2800" dirty="0">
                <a:cs typeface="B Nazanin" panose="00000400000000000000" pitchFamily="2" charset="-78"/>
              </a:rPr>
              <a:t>روشی آسان و سریع </a:t>
            </a:r>
            <a:r>
              <a:rPr lang="fa-IR" sz="2800" dirty="0" smtClean="0">
                <a:cs typeface="B Nazanin" panose="00000400000000000000" pitchFamily="2" charset="-78"/>
              </a:rPr>
              <a:t>و بدون نیاز به آموزش درکسب مهارت های شیردهی </a:t>
            </a:r>
          </a:p>
        </p:txBody>
      </p:sp>
      <p:graphicFrame>
        <p:nvGraphicFramePr>
          <p:cNvPr id="2" name="Diagram 1"/>
          <p:cNvGraphicFramePr/>
          <p:nvPr>
            <p:extLst>
              <p:ext uri="{D42A27DB-BD31-4B8C-83A1-F6EECF244321}">
                <p14:modId xmlns:p14="http://schemas.microsoft.com/office/powerpoint/2010/main" val="3870710120"/>
              </p:ext>
            </p:extLst>
          </p:nvPr>
        </p:nvGraphicFramePr>
        <p:xfrm>
          <a:off x="457200" y="130622"/>
          <a:ext cx="8003232" cy="1930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16</a:t>
            </a:fld>
            <a:endParaRPr lang="fa-IR" dirty="0"/>
          </a:p>
        </p:txBody>
      </p: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2924944"/>
            <a:ext cx="249621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6"/>
          <p:cNvSpPr txBox="1">
            <a:spLocks/>
          </p:cNvSpPr>
          <p:nvPr/>
        </p:nvSpPr>
        <p:spPr bwMode="auto">
          <a:xfrm>
            <a:off x="1088579" y="5589240"/>
            <a:ext cx="7659885" cy="11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fa-IR" sz="2800" dirty="0" smtClean="0">
                <a:cs typeface="B Nazanin" panose="00000400000000000000" pitchFamily="2" charset="-78"/>
              </a:rPr>
              <a:t>روش کمک کننده در مادری که در </a:t>
            </a:r>
            <a:r>
              <a:rPr lang="en-US" sz="2800" dirty="0" err="1" smtClean="0">
                <a:cs typeface="B Nazanin" panose="00000400000000000000" pitchFamily="2" charset="-78"/>
              </a:rPr>
              <a:t>Latch_on</a:t>
            </a:r>
            <a:r>
              <a:rPr lang="fa-IR" sz="2800" dirty="0" smtClean="0">
                <a:cs typeface="B Nazanin" panose="00000400000000000000" pitchFamily="2" charset="-78"/>
              </a:rPr>
              <a:t> اشکال دارد  </a:t>
            </a:r>
          </a:p>
          <a:p>
            <a:endParaRPr lang="fa-IR" sz="2800" dirty="0" smtClean="0">
              <a:cs typeface="B Nazanin" panose="00000400000000000000" pitchFamily="2" charset="-78"/>
            </a:endParaRPr>
          </a:p>
          <a:p>
            <a:endParaRPr lang="fa-IR" sz="2800" dirty="0" smtClean="0">
              <a:cs typeface="B Nazanin" panose="00000400000000000000" pitchFamily="2" charset="-78"/>
            </a:endParaRPr>
          </a:p>
          <a:p>
            <a:endParaRPr lang="fa-IR" sz="2800" dirty="0" smtClean="0">
              <a:cs typeface="B Nazanin" panose="00000400000000000000" pitchFamily="2" charset="-78"/>
            </a:endParaRPr>
          </a:p>
          <a:p>
            <a:endParaRPr lang="en-US" sz="2800" dirty="0" smtClean="0">
              <a:cs typeface="B Nazanin" panose="00000400000000000000" pitchFamily="2" charset="-78"/>
            </a:endParaRPr>
          </a:p>
        </p:txBody>
      </p:sp>
      <p:sp>
        <p:nvSpPr>
          <p:cNvPr id="8" name="Content Placeholder 6"/>
          <p:cNvSpPr txBox="1">
            <a:spLocks/>
          </p:cNvSpPr>
          <p:nvPr/>
        </p:nvSpPr>
        <p:spPr bwMode="auto">
          <a:xfrm>
            <a:off x="2483768" y="2852936"/>
            <a:ext cx="6264696" cy="224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fa-IR" sz="2800" dirty="0">
                <a:cs typeface="B Nazanin" panose="00000400000000000000" pitchFamily="2" charset="-78"/>
              </a:rPr>
              <a:t>شکم به شکم با مادر </a:t>
            </a:r>
            <a:r>
              <a:rPr lang="fa-IR" sz="2800" dirty="0" err="1">
                <a:cs typeface="B Nazanin" panose="00000400000000000000" pitchFamily="2" charset="-78"/>
              </a:rPr>
              <a:t>دروضعیت</a:t>
            </a:r>
            <a:r>
              <a:rPr lang="fa-IR" sz="2800" dirty="0">
                <a:cs typeface="B Nazanin" panose="00000400000000000000" pitchFamily="2" charset="-78"/>
              </a:rPr>
              <a:t> مایل خوابیده به روی شکم مادر  </a:t>
            </a:r>
            <a:r>
              <a:rPr lang="en-US" sz="2800" dirty="0">
                <a:cs typeface="B Nazanin" panose="00000400000000000000" pitchFamily="2" charset="-78"/>
              </a:rPr>
              <a:t>semi reclined posture</a:t>
            </a:r>
          </a:p>
          <a:p>
            <a:r>
              <a:rPr lang="fa-IR" sz="2800" dirty="0" smtClean="0">
                <a:cs typeface="B Nazanin" panose="00000400000000000000" pitchFamily="2" charset="-78"/>
              </a:rPr>
              <a:t>ایجاد واکنش ضد جاذبه و کمک به گرفتن پستان </a:t>
            </a:r>
          </a:p>
          <a:p>
            <a:r>
              <a:rPr lang="fa-IR" sz="2800" dirty="0" smtClean="0">
                <a:cs typeface="B Nazanin" panose="00000400000000000000" pitchFamily="2" charset="-78"/>
              </a:rPr>
              <a:t>تحریک بهتر واکنش های نوزادی و گرفتن بدون کمک و خودبخود پستان با تماس اولیه چانه و دهان پر از هاله </a:t>
            </a:r>
          </a:p>
        </p:txBody>
      </p:sp>
    </p:spTree>
    <p:extLst>
      <p:ext uri="{BB962C8B-B14F-4D97-AF65-F5344CB8AC3E}">
        <p14:creationId xmlns:p14="http://schemas.microsoft.com/office/powerpoint/2010/main" val="24835084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76200" y="76200"/>
            <a:ext cx="8991600" cy="6705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Content Placeholder 8"/>
          <p:cNvSpPr txBox="1">
            <a:spLocks/>
          </p:cNvSpPr>
          <p:nvPr/>
        </p:nvSpPr>
        <p:spPr>
          <a:xfrm>
            <a:off x="4546511" y="433898"/>
            <a:ext cx="4273961" cy="6019438"/>
          </a:xfrm>
          <a:prstGeom prst="rect">
            <a:avLst/>
          </a:prstGeom>
        </p:spPr>
        <p:txBody>
          <a:bodyPr vert="horz" lIns="91440" tIns="45720" rIns="91440" bIns="45720" rtlCol="0">
            <a:noAutofit/>
          </a:bodyPr>
          <a:lstStyle/>
          <a:p>
            <a:pPr marL="342900" indent="-342900" algn="r" rtl="1" fontAlgn="auto">
              <a:spcBef>
                <a:spcPct val="20000"/>
              </a:spcBef>
              <a:spcAft>
                <a:spcPts val="0"/>
              </a:spcAft>
              <a:buFont typeface="Arial" pitchFamily="34" charset="0"/>
              <a:buChar char="•"/>
            </a:pPr>
            <a:r>
              <a:rPr lang="fa-IR" sz="2800" dirty="0" smtClean="0">
                <a:solidFill>
                  <a:prstClr val="black"/>
                </a:solidFill>
                <a:latin typeface="Times New Roman"/>
                <a:ea typeface="Times New Roman"/>
                <a:cs typeface="B Nazanin" panose="00000400000000000000" pitchFamily="2" charset="-78"/>
              </a:rPr>
              <a:t>مادر بطور مایل با زاویه حدود  35 درجه</a:t>
            </a:r>
            <a:r>
              <a:rPr lang="fa-IR" sz="2800" dirty="0">
                <a:solidFill>
                  <a:prstClr val="black"/>
                </a:solidFill>
                <a:latin typeface="Times New Roman"/>
                <a:ea typeface="Times New Roman"/>
                <a:cs typeface="B Nazanin" panose="00000400000000000000" pitchFamily="2" charset="-78"/>
              </a:rPr>
              <a:t> </a:t>
            </a:r>
            <a:r>
              <a:rPr lang="fa-IR" sz="2800" dirty="0" smtClean="0">
                <a:solidFill>
                  <a:prstClr val="black"/>
                </a:solidFill>
                <a:latin typeface="Times New Roman"/>
                <a:ea typeface="Times New Roman"/>
                <a:cs typeface="B Nazanin" panose="00000400000000000000" pitchFamily="2" charset="-78"/>
              </a:rPr>
              <a:t>در </a:t>
            </a:r>
            <a:r>
              <a:rPr lang="fa-IR" sz="2800" b="1" dirty="0" smtClean="0">
                <a:solidFill>
                  <a:prstClr val="black"/>
                </a:solidFill>
                <a:latin typeface="Times New Roman"/>
                <a:ea typeface="Times New Roman"/>
                <a:cs typeface="B Nazanin" panose="00000400000000000000" pitchFamily="2" charset="-78"/>
                <a:hlinkClick r:id="" action="ppaction://noaction"/>
              </a:rPr>
              <a:t>وضعیت </a:t>
            </a:r>
            <a:r>
              <a:rPr lang="fa-IR" sz="2800" b="1" dirty="0" err="1" smtClean="0">
                <a:solidFill>
                  <a:prstClr val="black"/>
                </a:solidFill>
                <a:latin typeface="Times New Roman"/>
                <a:ea typeface="Times New Roman"/>
                <a:cs typeface="B Nazanin" panose="00000400000000000000" pitchFamily="2" charset="-78"/>
                <a:hlinkClick r:id="" action="ppaction://noaction"/>
              </a:rPr>
              <a:t>ساکرال</a:t>
            </a:r>
            <a:r>
              <a:rPr lang="fa-IR" sz="2800" b="1" dirty="0" smtClean="0">
                <a:solidFill>
                  <a:prstClr val="black"/>
                </a:solidFill>
                <a:latin typeface="Times New Roman"/>
                <a:ea typeface="Times New Roman"/>
                <a:cs typeface="B Nazanin" panose="00000400000000000000" pitchFamily="2" charset="-78"/>
                <a:hlinkClick r:id="" action="ppaction://noaction"/>
              </a:rPr>
              <a:t> </a:t>
            </a:r>
            <a:r>
              <a:rPr lang="fa-IR" sz="2800" dirty="0" smtClean="0">
                <a:solidFill>
                  <a:prstClr val="black"/>
                </a:solidFill>
                <a:latin typeface="Times New Roman"/>
                <a:ea typeface="Times New Roman"/>
                <a:cs typeface="B Nazanin" panose="00000400000000000000" pitchFamily="2" charset="-78"/>
              </a:rPr>
              <a:t>به  پشت </a:t>
            </a:r>
            <a:r>
              <a:rPr lang="fa-IR" sz="2800" dirty="0" err="1" smtClean="0">
                <a:solidFill>
                  <a:prstClr val="black"/>
                </a:solidFill>
                <a:latin typeface="Times New Roman"/>
                <a:ea typeface="Times New Roman"/>
                <a:cs typeface="B Nazanin" panose="00000400000000000000" pitchFamily="2" charset="-78"/>
              </a:rPr>
              <a:t>خوابيده</a:t>
            </a:r>
            <a:r>
              <a:rPr lang="fa-IR" sz="2800" dirty="0" smtClean="0">
                <a:solidFill>
                  <a:prstClr val="black"/>
                </a:solidFill>
                <a:latin typeface="Times New Roman"/>
                <a:ea typeface="Times New Roman"/>
                <a:cs typeface="B Nazanin" panose="00000400000000000000" pitchFamily="2" charset="-78"/>
              </a:rPr>
              <a:t> است.</a:t>
            </a:r>
          </a:p>
          <a:p>
            <a:pPr marL="342900" indent="-342900" algn="r" rtl="1" fontAlgn="auto">
              <a:spcBef>
                <a:spcPct val="20000"/>
              </a:spcBef>
              <a:spcAft>
                <a:spcPts val="0"/>
              </a:spcAft>
              <a:buFont typeface="Arial" pitchFamily="34" charset="0"/>
              <a:buChar char="•"/>
            </a:pPr>
            <a:r>
              <a:rPr lang="fa-IR" sz="2800" dirty="0" smtClean="0">
                <a:solidFill>
                  <a:prstClr val="black"/>
                </a:solidFill>
                <a:latin typeface="Times New Roman"/>
                <a:ea typeface="Times New Roman"/>
                <a:cs typeface="B Nazanin" panose="00000400000000000000" pitchFamily="2" charset="-78"/>
              </a:rPr>
              <a:t>تمام بدن </a:t>
            </a:r>
            <a:r>
              <a:rPr lang="fa-IR" sz="2800" dirty="0" err="1" smtClean="0">
                <a:solidFill>
                  <a:prstClr val="black"/>
                </a:solidFill>
                <a:latin typeface="Times New Roman"/>
                <a:ea typeface="Times New Roman"/>
                <a:cs typeface="B Nazanin" panose="00000400000000000000" pitchFamily="2" charset="-78"/>
              </a:rPr>
              <a:t>شيرخوار</a:t>
            </a:r>
            <a:r>
              <a:rPr lang="fa-IR" sz="2800" dirty="0" err="1">
                <a:solidFill>
                  <a:prstClr val="black"/>
                </a:solidFill>
                <a:latin typeface="Times New Roman"/>
                <a:ea typeface="Times New Roman"/>
                <a:cs typeface="B Nazanin" panose="00000400000000000000" pitchFamily="2" charset="-78"/>
              </a:rPr>
              <a:t>نیز</a:t>
            </a:r>
            <a:r>
              <a:rPr lang="fa-IR" sz="2800" dirty="0" smtClean="0">
                <a:solidFill>
                  <a:prstClr val="black"/>
                </a:solidFill>
                <a:latin typeface="Times New Roman"/>
                <a:ea typeface="Times New Roman"/>
                <a:cs typeface="B Nazanin" panose="00000400000000000000" pitchFamily="2" charset="-78"/>
              </a:rPr>
              <a:t> با کمک نیروی جاذبه بطور مایل و خوابیده به </a:t>
            </a:r>
            <a:r>
              <a:rPr lang="fa-IR" sz="2800" dirty="0">
                <a:solidFill>
                  <a:prstClr val="black"/>
                </a:solidFill>
                <a:latin typeface="Times New Roman"/>
                <a:ea typeface="Times New Roman"/>
                <a:cs typeface="B Nazanin" panose="00000400000000000000" pitchFamily="2" charset="-78"/>
              </a:rPr>
              <a:t>شکم</a:t>
            </a:r>
            <a:r>
              <a:rPr lang="fa-IR" sz="2800" dirty="0" smtClean="0">
                <a:solidFill>
                  <a:prstClr val="black"/>
                </a:solidFill>
                <a:latin typeface="Times New Roman"/>
                <a:ea typeface="Times New Roman"/>
                <a:cs typeface="B Nazanin" panose="00000400000000000000" pitchFamily="2" charset="-78"/>
              </a:rPr>
              <a:t> در تماس با شکم و قفسه سینه مادر است.</a:t>
            </a:r>
          </a:p>
          <a:p>
            <a:pPr marL="342900" indent="-342900" algn="r" rtl="1" fontAlgn="auto">
              <a:spcBef>
                <a:spcPct val="20000"/>
              </a:spcBef>
              <a:spcAft>
                <a:spcPts val="0"/>
              </a:spcAft>
              <a:buFont typeface="Arial" pitchFamily="34" charset="0"/>
              <a:buChar char="•"/>
            </a:pPr>
            <a:r>
              <a:rPr lang="fa-IR" sz="2800" dirty="0" smtClean="0">
                <a:solidFill>
                  <a:prstClr val="black"/>
                </a:solidFill>
                <a:latin typeface="Times New Roman"/>
                <a:ea typeface="Times New Roman"/>
                <a:cs typeface="B Nazanin" panose="00000400000000000000" pitchFamily="2" charset="-78"/>
              </a:rPr>
              <a:t>صورت </a:t>
            </a:r>
            <a:r>
              <a:rPr lang="fa-IR" sz="2800" dirty="0">
                <a:solidFill>
                  <a:prstClr val="black"/>
                </a:solidFill>
                <a:latin typeface="Times New Roman"/>
                <a:ea typeface="Times New Roman"/>
                <a:cs typeface="B Nazanin" panose="00000400000000000000" pitchFamily="2" charset="-78"/>
              </a:rPr>
              <a:t>شيرخوار </a:t>
            </a:r>
            <a:r>
              <a:rPr lang="fa-IR" sz="2800" dirty="0" smtClean="0">
                <a:solidFill>
                  <a:prstClr val="black"/>
                </a:solidFill>
                <a:latin typeface="Times New Roman"/>
                <a:ea typeface="Times New Roman"/>
                <a:cs typeface="B Nazanin" panose="00000400000000000000" pitchFamily="2" charset="-78"/>
              </a:rPr>
              <a:t>روی پستان و سرش کمی به طرف عقب متمايل می باشد.</a:t>
            </a:r>
          </a:p>
          <a:p>
            <a:pPr marL="342900" indent="-342900" algn="r" rtl="1" fontAlgn="auto">
              <a:spcBef>
                <a:spcPct val="20000"/>
              </a:spcBef>
              <a:spcAft>
                <a:spcPts val="0"/>
              </a:spcAft>
              <a:buFont typeface="Arial" pitchFamily="34" charset="0"/>
              <a:buChar char="•"/>
            </a:pPr>
            <a:r>
              <a:rPr lang="fa-IR" sz="2800" dirty="0" smtClean="0">
                <a:solidFill>
                  <a:prstClr val="black"/>
                </a:solidFill>
                <a:latin typeface="Times New Roman"/>
                <a:ea typeface="Times New Roman"/>
                <a:cs typeface="B Nazanin" panose="00000400000000000000" pitchFamily="2" charset="-78"/>
              </a:rPr>
              <a:t>مادر می تواند پشت ، پهلو و یا زیر با سن شیرخوار را </a:t>
            </a:r>
            <a:r>
              <a:rPr lang="fa-IR" sz="2800" dirty="0">
                <a:solidFill>
                  <a:prstClr val="black"/>
                </a:solidFill>
                <a:latin typeface="Times New Roman"/>
                <a:ea typeface="Times New Roman"/>
                <a:cs typeface="B Nazanin" panose="00000400000000000000" pitchFamily="2" charset="-78"/>
              </a:rPr>
              <a:t>با دستش </a:t>
            </a:r>
            <a:r>
              <a:rPr lang="fa-IR" sz="2800" dirty="0" smtClean="0">
                <a:solidFill>
                  <a:prstClr val="black"/>
                </a:solidFill>
                <a:latin typeface="Times New Roman"/>
                <a:ea typeface="Times New Roman"/>
                <a:cs typeface="B Nazanin" panose="00000400000000000000" pitchFamily="2" charset="-78"/>
              </a:rPr>
              <a:t>حمایت کند.</a:t>
            </a:r>
          </a:p>
        </p:txBody>
      </p:sp>
      <p:sp>
        <p:nvSpPr>
          <p:cNvPr id="12" name="Title 7"/>
          <p:cNvSpPr txBox="1">
            <a:spLocks/>
          </p:cNvSpPr>
          <p:nvPr/>
        </p:nvSpPr>
        <p:spPr>
          <a:xfrm>
            <a:off x="179512" y="629816"/>
            <a:ext cx="4271004" cy="1143000"/>
          </a:xfrm>
          <a:prstGeom prst="rect">
            <a:avLst/>
          </a:prstGeom>
        </p:spPr>
        <p:txBody>
          <a:bodyPr vert="horz" lIns="91440" tIns="45720" rIns="91440" bIns="45720" rtlCol="0" anchor="ctr">
            <a:noAutofit/>
          </a:bodyPr>
          <a:lstStyle/>
          <a:p>
            <a:pPr algn="ctr" rtl="1" fontAlgn="auto">
              <a:spcAft>
                <a:spcPts val="0"/>
              </a:spcAft>
            </a:pPr>
            <a:r>
              <a:rPr lang="fa-IR" sz="3200" b="1" dirty="0" smtClean="0">
                <a:solidFill>
                  <a:srgbClr val="F79646">
                    <a:lumMod val="50000"/>
                  </a:srgbClr>
                </a:solidFill>
                <a:latin typeface="Calibri"/>
                <a:cs typeface="2  Kamran" pitchFamily="2" charset="-78"/>
              </a:rPr>
              <a:t>مایل خوابیده </a:t>
            </a:r>
            <a:r>
              <a:rPr lang="fa-IR" sz="3200" b="1" dirty="0">
                <a:solidFill>
                  <a:srgbClr val="F79646">
                    <a:lumMod val="50000"/>
                  </a:srgbClr>
                </a:solidFill>
                <a:latin typeface="Calibri"/>
                <a:cs typeface="2  Kamran" pitchFamily="2" charset="-78"/>
              </a:rPr>
              <a:t>به پشت</a:t>
            </a:r>
          </a:p>
          <a:p>
            <a:pPr algn="ctr" rtl="1" fontAlgn="auto">
              <a:spcAft>
                <a:spcPts val="0"/>
              </a:spcAft>
            </a:pPr>
            <a:r>
              <a:rPr lang="en-US" sz="3600" b="1" dirty="0" smtClean="0">
                <a:solidFill>
                  <a:srgbClr val="F79646">
                    <a:lumMod val="50000"/>
                  </a:srgbClr>
                </a:solidFill>
                <a:latin typeface="Calibri"/>
                <a:cs typeface="2  Kamran" pitchFamily="2" charset="-78"/>
              </a:rPr>
              <a:t>Biological nurturing</a:t>
            </a:r>
            <a:r>
              <a:rPr lang="fa-IR" sz="3600" b="1" dirty="0" smtClean="0">
                <a:solidFill>
                  <a:srgbClr val="F79646">
                    <a:lumMod val="50000"/>
                  </a:srgbClr>
                </a:solidFill>
                <a:latin typeface="Calibri"/>
                <a:cs typeface="2  Kamran" pitchFamily="2" charset="-78"/>
              </a:rPr>
              <a:t> </a:t>
            </a:r>
            <a:r>
              <a:rPr lang="en-US" sz="2800" b="1" dirty="0" smtClean="0">
                <a:solidFill>
                  <a:srgbClr val="F79646">
                    <a:lumMod val="50000"/>
                  </a:srgbClr>
                </a:solidFill>
                <a:latin typeface="Calibri"/>
                <a:cs typeface="2  Kamran" pitchFamily="2" charset="-78"/>
              </a:rPr>
              <a:t>(laidback Breastfeeding)</a:t>
            </a:r>
            <a:endParaRPr lang="en-US" sz="2800" b="1" dirty="0">
              <a:solidFill>
                <a:srgbClr val="F79646">
                  <a:lumMod val="50000"/>
                </a:srgbClr>
              </a:solidFill>
              <a:latin typeface="Calibri"/>
              <a:cs typeface="2  Kamran" pitchFamily="2" charset="-78"/>
            </a:endParaRPr>
          </a:p>
          <a:p>
            <a:pPr algn="ctr" rtl="1" fontAlgn="auto">
              <a:spcAft>
                <a:spcPts val="0"/>
              </a:spcAft>
            </a:pPr>
            <a:endParaRPr lang="en-US" sz="3200" b="1" dirty="0" smtClean="0">
              <a:solidFill>
                <a:srgbClr val="F79646">
                  <a:lumMod val="50000"/>
                </a:srgbClr>
              </a:solidFill>
              <a:latin typeface="Calibri"/>
              <a:cs typeface="2  Kamran"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17</a:t>
            </a:fld>
            <a:endParaRPr lang="en-US" dirty="0">
              <a:solidFill>
                <a:prstClr val="black">
                  <a:tint val="75000"/>
                </a:prstClr>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8089" b="4465"/>
          <a:stretch/>
        </p:blipFill>
        <p:spPr>
          <a:xfrm>
            <a:off x="971600" y="1842181"/>
            <a:ext cx="2808312" cy="43658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953"/>
          <a:stretch/>
        </p:blipFill>
        <p:spPr>
          <a:xfrm>
            <a:off x="969869" y="1808926"/>
            <a:ext cx="2810043" cy="43990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p:cNvSpPr/>
          <p:nvPr/>
        </p:nvSpPr>
        <p:spPr>
          <a:xfrm>
            <a:off x="683568" y="6341258"/>
            <a:ext cx="8064896" cy="400110"/>
          </a:xfrm>
          <a:prstGeom prst="rect">
            <a:avLst/>
          </a:prstGeom>
        </p:spPr>
        <p:txBody>
          <a:bodyPr wrap="square">
            <a:spAutoFit/>
          </a:bodyPr>
          <a:lstStyle/>
          <a:p>
            <a:pPr marL="365125" lvl="0" indent="-255588" algn="r" rtl="1" eaLnBrk="0" hangingPunct="0">
              <a:spcBef>
                <a:spcPts val="400"/>
              </a:spcBef>
              <a:buClr>
                <a:srgbClr val="72A376"/>
              </a:buClr>
              <a:buSzPct val="68000"/>
              <a:buFont typeface="Wingdings 3" pitchFamily="18" charset="2"/>
              <a:buChar char=""/>
            </a:pPr>
            <a:r>
              <a:rPr lang="fa-IR" sz="2000" b="1" u="sng" dirty="0">
                <a:solidFill>
                  <a:srgbClr val="FF0000"/>
                </a:solidFill>
                <a:latin typeface="Lucida Sans Unicode"/>
                <a:cs typeface="B Nazanin" panose="00000400000000000000" pitchFamily="2" charset="-78"/>
              </a:rPr>
              <a:t>شیردهی در وضعیت </a:t>
            </a:r>
            <a:r>
              <a:rPr lang="fa-IR" sz="2000" b="1" u="sng" dirty="0" err="1">
                <a:solidFill>
                  <a:srgbClr val="FF0000"/>
                </a:solidFill>
                <a:latin typeface="Lucida Sans Unicode"/>
                <a:cs typeface="B Nazanin" panose="00000400000000000000" pitchFamily="2" charset="-78"/>
              </a:rPr>
              <a:t>بیولژیک</a:t>
            </a:r>
            <a:r>
              <a:rPr lang="fa-IR" sz="2000" b="1" u="sng" dirty="0">
                <a:solidFill>
                  <a:srgbClr val="FF0000"/>
                </a:solidFill>
                <a:latin typeface="Lucida Sans Unicode"/>
                <a:cs typeface="B Nazanin" panose="00000400000000000000" pitchFamily="2" charset="-78"/>
              </a:rPr>
              <a:t> </a:t>
            </a:r>
            <a:r>
              <a:rPr lang="fa-IR" sz="2000" b="1" dirty="0">
                <a:solidFill>
                  <a:srgbClr val="FF0000"/>
                </a:solidFill>
                <a:latin typeface="Lucida Sans Unicode"/>
                <a:cs typeface="B Nazanin" panose="00000400000000000000" pitchFamily="2" charset="-78"/>
              </a:rPr>
              <a:t>این امکان را می دهد که شیرخوار خودش پستان را بگیرد    </a:t>
            </a:r>
          </a:p>
        </p:txBody>
      </p:sp>
    </p:spTree>
    <p:extLst>
      <p:ext uri="{BB962C8B-B14F-4D97-AF65-F5344CB8AC3E}">
        <p14:creationId xmlns:p14="http://schemas.microsoft.com/office/powerpoint/2010/main" val="89000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18</a:t>
            </a:fld>
            <a:endParaRPr lang="en-US">
              <a:solidFill>
                <a:prstClr val="black">
                  <a:tint val="75000"/>
                </a:prstClr>
              </a:solidFill>
            </a:endParaRPr>
          </a:p>
        </p:txBody>
      </p:sp>
      <p:pic>
        <p:nvPicPr>
          <p:cNvPr id="7172" name="Picture 4"/>
          <p:cNvPicPr>
            <a:picLocks noChangeAspect="1" noChangeArrowheads="1"/>
          </p:cNvPicPr>
          <p:nvPr/>
        </p:nvPicPr>
        <p:blipFill>
          <a:blip r:embed="rId3" cstate="print">
            <a:biLevel thresh="75000"/>
            <a:extLst>
              <a:ext uri="{BEBA8EAE-BF5A-486C-A8C5-ECC9F3942E4B}">
                <a14:imgProps xmlns:a14="http://schemas.microsoft.com/office/drawing/2010/main">
                  <a14:imgLayer r:embed="rId4">
                    <a14:imgEffect>
                      <a14:artisticPhotocopy/>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flipH="1">
            <a:off x="763433" y="43175"/>
            <a:ext cx="2376264" cy="3296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57751">
            <a:off x="1156901" y="622620"/>
            <a:ext cx="3498989" cy="74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cstate="print">
            <a:biLevel thresh="75000"/>
            <a:extLst>
              <a:ext uri="{BEBA8EAE-BF5A-486C-A8C5-ECC9F3942E4B}">
                <a14:imgProps xmlns:a14="http://schemas.microsoft.com/office/drawing/2010/main">
                  <a14:imgLayer r:embed="rId7">
                    <a14:imgEffect>
                      <a14:artisticPhotocopy/>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932041" y="256892"/>
            <a:ext cx="3604248" cy="295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8144" y="656138"/>
            <a:ext cx="3767172" cy="82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3689178" y="1479049"/>
            <a:ext cx="1152128" cy="424945"/>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1" name="Picture 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676"/>
          <a:stretch/>
        </p:blipFill>
        <p:spPr bwMode="auto">
          <a:xfrm>
            <a:off x="213954" y="3488182"/>
            <a:ext cx="8605198" cy="3181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399483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17376" y="4403706"/>
            <a:ext cx="4038600" cy="22656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19</a:t>
            </a:fld>
            <a:endParaRPr lang="en-US">
              <a:solidFill>
                <a:prstClr val="black">
                  <a:tint val="75000"/>
                </a:prstClr>
              </a:solidFill>
            </a:endParaRPr>
          </a:p>
        </p:txBody>
      </p:sp>
      <p:pic>
        <p:nvPicPr>
          <p:cNvPr id="102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88851"/>
            <a:ext cx="346892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9418" y="179065"/>
            <a:ext cx="4762500" cy="36099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4077072"/>
            <a:ext cx="3923607" cy="26185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92920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667213671"/>
              </p:ext>
            </p:extLst>
          </p:nvPr>
        </p:nvGraphicFramePr>
        <p:xfrm>
          <a:off x="1187624" y="1916832"/>
          <a:ext cx="7416824" cy="2765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2906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8531" y="548680"/>
            <a:ext cx="4608512" cy="1143000"/>
          </a:xfrm>
        </p:spPr>
        <p:txBody>
          <a:bodyPr>
            <a:normAutofit/>
          </a:bodyPr>
          <a:lstStyle/>
          <a:p>
            <a:pPr rtl="1"/>
            <a:r>
              <a:rPr lang="en-US" sz="2800" b="1" dirty="0">
                <a:solidFill>
                  <a:schemeClr val="accent6">
                    <a:lumMod val="50000"/>
                  </a:schemeClr>
                </a:solidFill>
                <a:cs typeface="2  Kamran" pitchFamily="2" charset="-78"/>
              </a:rPr>
              <a:t>Madonna or cradle </a:t>
            </a:r>
            <a:r>
              <a:rPr lang="en-US" sz="2800" b="1" dirty="0" smtClean="0">
                <a:solidFill>
                  <a:schemeClr val="accent6">
                    <a:lumMod val="50000"/>
                  </a:schemeClr>
                </a:solidFill>
                <a:cs typeface="2  Kamran" pitchFamily="2" charset="-78"/>
              </a:rPr>
              <a:t>hold</a:t>
            </a:r>
            <a:r>
              <a:rPr lang="fa-IR" sz="2800" b="1" dirty="0" smtClean="0">
                <a:solidFill>
                  <a:schemeClr val="accent6">
                    <a:lumMod val="50000"/>
                  </a:schemeClr>
                </a:solidFill>
                <a:cs typeface="2  Kamran" pitchFamily="2" charset="-78"/>
              </a:rPr>
              <a:t/>
            </a:r>
            <a:br>
              <a:rPr lang="fa-IR" sz="2800" b="1" dirty="0" smtClean="0">
                <a:solidFill>
                  <a:schemeClr val="accent6">
                    <a:lumMod val="50000"/>
                  </a:schemeClr>
                </a:solidFill>
                <a:cs typeface="2  Kamran" pitchFamily="2" charset="-78"/>
              </a:rPr>
            </a:br>
            <a:r>
              <a:rPr lang="fa-IR" sz="2800" b="1" dirty="0" smtClean="0">
                <a:solidFill>
                  <a:schemeClr val="accent6">
                    <a:lumMod val="50000"/>
                  </a:schemeClr>
                </a:solidFill>
                <a:cs typeface="2  Kamran" pitchFamily="2" charset="-78"/>
              </a:rPr>
              <a:t>گهواره ای</a:t>
            </a:r>
            <a:endParaRPr lang="en-US" sz="2800" b="1" dirty="0">
              <a:solidFill>
                <a:schemeClr val="accent6">
                  <a:lumMod val="50000"/>
                </a:schemeClr>
              </a:solidFill>
              <a:cs typeface="2  Kamran" pitchFamily="2" charset="-78"/>
            </a:endParaRPr>
          </a:p>
        </p:txBody>
      </p:sp>
      <p:sp>
        <p:nvSpPr>
          <p:cNvPr id="9" name="Content Placeholder 8"/>
          <p:cNvSpPr>
            <a:spLocks noGrp="1"/>
          </p:cNvSpPr>
          <p:nvPr>
            <p:ph sz="half" idx="2"/>
          </p:nvPr>
        </p:nvSpPr>
        <p:spPr>
          <a:xfrm>
            <a:off x="4644008" y="548680"/>
            <a:ext cx="4181522" cy="5915055"/>
          </a:xfrm>
        </p:spPr>
        <p:txBody>
          <a:bodyPr>
            <a:noAutofit/>
          </a:bodyPr>
          <a:lstStyle/>
          <a:p>
            <a:pPr algn="r" rtl="1"/>
            <a:r>
              <a:rPr lang="fa-IR" sz="3200" b="1" dirty="0" smtClean="0">
                <a:latin typeface="Times New Roman"/>
                <a:ea typeface="Times New Roman"/>
                <a:cs typeface="2  Kamran" pitchFamily="2" charset="-78"/>
              </a:rPr>
              <a:t>سر شيرخوار در خم آرنج و بالای ساعد و شانه و پشت شيرخوار نيز توسط بقیه ساعد دست مادر همان طرف </a:t>
            </a:r>
            <a:r>
              <a:rPr lang="fa-IR" sz="3200" b="1" dirty="0" err="1" smtClean="0">
                <a:latin typeface="Times New Roman"/>
                <a:ea typeface="Times New Roman"/>
                <a:cs typeface="2  Kamran" pitchFamily="2" charset="-78"/>
              </a:rPr>
              <a:t>حمايت</a:t>
            </a:r>
            <a:r>
              <a:rPr lang="fa-IR" sz="3200" b="1" dirty="0" smtClean="0">
                <a:latin typeface="Times New Roman"/>
                <a:ea typeface="Times New Roman"/>
                <a:cs typeface="2  Kamran" pitchFamily="2" charset="-78"/>
              </a:rPr>
              <a:t> می شود.</a:t>
            </a:r>
          </a:p>
          <a:p>
            <a:pPr algn="r" rtl="1"/>
            <a:r>
              <a:rPr lang="fa-IR" sz="3200" b="1" dirty="0" smtClean="0">
                <a:latin typeface="Times New Roman"/>
                <a:ea typeface="Times New Roman"/>
                <a:cs typeface="2  Kamran" pitchFamily="2" charset="-78"/>
              </a:rPr>
              <a:t>صورت و بدن </a:t>
            </a:r>
            <a:r>
              <a:rPr lang="fa-IR" sz="3200" b="1" dirty="0" err="1" smtClean="0">
                <a:latin typeface="Times New Roman"/>
                <a:ea typeface="Times New Roman"/>
                <a:cs typeface="2  Kamran" pitchFamily="2" charset="-78"/>
              </a:rPr>
              <a:t>شيرخوار</a:t>
            </a:r>
            <a:r>
              <a:rPr lang="fa-IR" sz="3200" b="1" dirty="0" smtClean="0">
                <a:latin typeface="Times New Roman"/>
                <a:ea typeface="Times New Roman"/>
                <a:cs typeface="2  Kamran" pitchFamily="2" charset="-78"/>
              </a:rPr>
              <a:t> (</a:t>
            </a:r>
            <a:r>
              <a:rPr lang="fa-IR" sz="3200" b="1" dirty="0" smtClean="0">
                <a:cs typeface="2  Kamran" pitchFamily="2" charset="-78"/>
              </a:rPr>
              <a:t>به پهلو) </a:t>
            </a:r>
            <a:r>
              <a:rPr lang="fa-IR" sz="3200" b="1" dirty="0" smtClean="0">
                <a:latin typeface="Times New Roman"/>
                <a:ea typeface="Times New Roman"/>
                <a:cs typeface="2  Kamran" pitchFamily="2" charset="-78"/>
              </a:rPr>
              <a:t>رو به مادر است.</a:t>
            </a:r>
          </a:p>
          <a:p>
            <a:pPr algn="r" rtl="1"/>
            <a:r>
              <a:rPr lang="fa-IR" sz="3200" b="1" dirty="0" smtClean="0">
                <a:latin typeface="Times New Roman"/>
                <a:ea typeface="Times New Roman"/>
                <a:cs typeface="2  Kamran" pitchFamily="2" charset="-78"/>
              </a:rPr>
              <a:t>دست زیرین </a:t>
            </a:r>
            <a:r>
              <a:rPr lang="fa-IR" sz="3200" b="1" dirty="0" err="1" smtClean="0">
                <a:latin typeface="Times New Roman"/>
                <a:ea typeface="Times New Roman"/>
                <a:cs typeface="2  Kamran" pitchFamily="2" charset="-78"/>
              </a:rPr>
              <a:t>شيرخوار</a:t>
            </a:r>
            <a:r>
              <a:rPr lang="fa-IR" sz="3200" b="1" dirty="0" smtClean="0">
                <a:latin typeface="Times New Roman"/>
                <a:ea typeface="Times New Roman"/>
                <a:cs typeface="2  Kamran" pitchFamily="2" charset="-78"/>
              </a:rPr>
              <a:t> در طرفی که شير می خورد درپهلوی مادر و يا به باسن وی تکيه دارد</a:t>
            </a:r>
          </a:p>
          <a:p>
            <a:pPr algn="r" rtl="1"/>
            <a:r>
              <a:rPr lang="fa-IR" sz="3200" b="1" dirty="0" smtClean="0">
                <a:cs typeface="2  Kamran" pitchFamily="2" charset="-78"/>
              </a:rPr>
              <a:t>مادر می تواند با دست دیگرش پستانش را نگه دارد . </a:t>
            </a:r>
          </a:p>
        </p:txBody>
      </p:sp>
      <p:sp>
        <p:nvSpPr>
          <p:cNvPr id="11" name="Rectangle 10"/>
          <p:cNvSpPr/>
          <p:nvPr/>
        </p:nvSpPr>
        <p:spPr>
          <a:xfrm>
            <a:off x="76200" y="76200"/>
            <a:ext cx="8991600" cy="6705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20</a:t>
            </a:fld>
            <a:endParaRPr lang="en-US" dirty="0">
              <a:solidFill>
                <a:prstClr val="black">
                  <a:tint val="75000"/>
                </a:prstClr>
              </a:solidFill>
            </a:endParaRP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7544" y="2060848"/>
            <a:ext cx="4038600" cy="2819600"/>
          </a:xfrm>
          <a:prstGeom prst="roundRect">
            <a:avLst/>
          </a:prstGeom>
        </p:spPr>
      </p:pic>
    </p:spTree>
    <p:extLst>
      <p:ext uri="{BB962C8B-B14F-4D97-AF65-F5344CB8AC3E}">
        <p14:creationId xmlns:p14="http://schemas.microsoft.com/office/powerpoint/2010/main" val="47632983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15280" y="548680"/>
            <a:ext cx="4356720" cy="1143000"/>
          </a:xfrm>
        </p:spPr>
        <p:txBody>
          <a:bodyPr>
            <a:noAutofit/>
          </a:bodyPr>
          <a:lstStyle/>
          <a:p>
            <a:pPr rtl="1"/>
            <a:r>
              <a:rPr lang="en-US" sz="2800" b="1" dirty="0">
                <a:solidFill>
                  <a:schemeClr val="accent6">
                    <a:lumMod val="50000"/>
                  </a:schemeClr>
                </a:solidFill>
                <a:cs typeface="2  Kamran" pitchFamily="2" charset="-78"/>
              </a:rPr>
              <a:t>Cross-cradle hold</a:t>
            </a:r>
            <a:r>
              <a:rPr lang="fa-IR" sz="2800" b="1" dirty="0" smtClean="0">
                <a:solidFill>
                  <a:schemeClr val="accent6">
                    <a:lumMod val="50000"/>
                  </a:schemeClr>
                </a:solidFill>
                <a:cs typeface="2  Kamran" pitchFamily="2" charset="-78"/>
              </a:rPr>
              <a:t/>
            </a:r>
            <a:br>
              <a:rPr lang="fa-IR" sz="2800" b="1" dirty="0" smtClean="0">
                <a:solidFill>
                  <a:schemeClr val="accent6">
                    <a:lumMod val="50000"/>
                  </a:schemeClr>
                </a:solidFill>
                <a:cs typeface="2  Kamran" pitchFamily="2" charset="-78"/>
              </a:rPr>
            </a:br>
            <a:r>
              <a:rPr lang="fa-IR" sz="2800" b="1" dirty="0" smtClean="0">
                <a:solidFill>
                  <a:schemeClr val="accent6">
                    <a:lumMod val="50000"/>
                  </a:schemeClr>
                </a:solidFill>
                <a:cs typeface="2  Kamran" pitchFamily="2" charset="-78"/>
              </a:rPr>
              <a:t>گهواره ای متقابل</a:t>
            </a:r>
            <a:endParaRPr lang="en-US" sz="2800" b="1" dirty="0">
              <a:solidFill>
                <a:schemeClr val="accent6">
                  <a:lumMod val="50000"/>
                </a:schemeClr>
              </a:solidFill>
              <a:cs typeface="2  Kamran" pitchFamily="2" charset="-78"/>
            </a:endParaRPr>
          </a:p>
        </p:txBody>
      </p:sp>
      <p:sp>
        <p:nvSpPr>
          <p:cNvPr id="9" name="Content Placeholder 8"/>
          <p:cNvSpPr>
            <a:spLocks noGrp="1"/>
          </p:cNvSpPr>
          <p:nvPr>
            <p:ph sz="half" idx="2"/>
          </p:nvPr>
        </p:nvSpPr>
        <p:spPr>
          <a:xfrm>
            <a:off x="4494737" y="623872"/>
            <a:ext cx="4325735" cy="5610255"/>
          </a:xfrm>
        </p:spPr>
        <p:txBody>
          <a:bodyPr>
            <a:noAutofit/>
          </a:bodyPr>
          <a:lstStyle/>
          <a:p>
            <a:pPr lvl="0" algn="r" rtl="1"/>
            <a:r>
              <a:rPr lang="fa-IR" sz="3200" b="1" dirty="0" smtClean="0">
                <a:latin typeface="Times New Roman"/>
                <a:ea typeface="Times New Roman"/>
                <a:cs typeface="2  Kamran" pitchFamily="2" charset="-78"/>
              </a:rPr>
              <a:t>قاعده گردن و شانه شيرخوار با کف دست مادر و پشت شيرخوار با ساعد همان دست </a:t>
            </a:r>
            <a:r>
              <a:rPr lang="fa-IR" sz="3200" b="1" dirty="0" err="1" smtClean="0">
                <a:latin typeface="Times New Roman"/>
                <a:ea typeface="Times New Roman"/>
                <a:cs typeface="2  Kamran" pitchFamily="2" charset="-78"/>
              </a:rPr>
              <a:t>حمايت</a:t>
            </a:r>
            <a:r>
              <a:rPr lang="fa-IR" sz="3200" b="1" dirty="0" smtClean="0">
                <a:latin typeface="Times New Roman"/>
                <a:ea typeface="Times New Roman"/>
                <a:cs typeface="2  Kamran" pitchFamily="2" charset="-78"/>
              </a:rPr>
              <a:t> می شود.</a:t>
            </a:r>
          </a:p>
          <a:p>
            <a:pPr lvl="0" algn="r" rtl="1"/>
            <a:r>
              <a:rPr lang="fa-IR" sz="3200" b="1" dirty="0" smtClean="0">
                <a:latin typeface="Times New Roman"/>
                <a:ea typeface="Times New Roman"/>
                <a:cs typeface="2  Kamran" pitchFamily="2" charset="-78"/>
              </a:rPr>
              <a:t>صورت و بدن </a:t>
            </a:r>
            <a:r>
              <a:rPr lang="fa-IR" sz="3200" b="1" dirty="0" err="1" smtClean="0">
                <a:latin typeface="Times New Roman"/>
                <a:ea typeface="Times New Roman"/>
                <a:cs typeface="2  Kamran" pitchFamily="2" charset="-78"/>
              </a:rPr>
              <a:t>شيرخوار</a:t>
            </a:r>
            <a:r>
              <a:rPr lang="fa-IR" sz="3200" b="1" dirty="0" smtClean="0">
                <a:latin typeface="Times New Roman"/>
                <a:ea typeface="Times New Roman"/>
                <a:cs typeface="2  Kamran" pitchFamily="2" charset="-78"/>
              </a:rPr>
              <a:t> (به پهلو) رو به مادر است.</a:t>
            </a:r>
          </a:p>
          <a:p>
            <a:pPr algn="r" rtl="1"/>
            <a:r>
              <a:rPr lang="fa-IR" sz="3200" b="1" dirty="0" smtClean="0">
                <a:latin typeface="Times New Roman"/>
                <a:ea typeface="Times New Roman"/>
                <a:cs typeface="2  Kamran" pitchFamily="2" charset="-78"/>
              </a:rPr>
              <a:t>دست زیرین </a:t>
            </a:r>
            <a:r>
              <a:rPr lang="fa-IR" sz="3200" b="1" dirty="0" err="1" smtClean="0">
                <a:latin typeface="Times New Roman"/>
                <a:ea typeface="Times New Roman"/>
                <a:cs typeface="2  Kamran" pitchFamily="2" charset="-78"/>
              </a:rPr>
              <a:t>شيرخوار</a:t>
            </a:r>
            <a:r>
              <a:rPr lang="fa-IR" sz="3200" b="1" dirty="0" smtClean="0">
                <a:latin typeface="Times New Roman"/>
                <a:ea typeface="Times New Roman"/>
                <a:cs typeface="2  Kamran" pitchFamily="2" charset="-78"/>
              </a:rPr>
              <a:t> در طرفی که شير می خورد در پهلوی  مادر و يا به باسن وی تکيه دارد.</a:t>
            </a:r>
          </a:p>
          <a:p>
            <a:pPr algn="r" rtl="1"/>
            <a:r>
              <a:rPr lang="fa-IR" sz="3200" b="1" dirty="0" smtClean="0">
                <a:latin typeface="Times New Roman"/>
                <a:ea typeface="Times New Roman"/>
                <a:cs typeface="2  Kamran" pitchFamily="2" charset="-78"/>
              </a:rPr>
              <a:t>مادر می تواند با دست طرفی که از پستان خود به شيرخوار شير می دهد براحتی پستانش را نگهدارد.</a:t>
            </a:r>
          </a:p>
          <a:p>
            <a:pPr algn="r" rtl="1">
              <a:buNone/>
            </a:pPr>
            <a:endParaRPr lang="fa-IR" sz="3200" b="1" dirty="0" smtClean="0">
              <a:latin typeface="Times New Roman"/>
              <a:ea typeface="Times New Roman"/>
              <a:cs typeface="2  Kamran" pitchFamily="2" charset="-78"/>
            </a:endParaRPr>
          </a:p>
        </p:txBody>
      </p:sp>
      <p:sp>
        <p:nvSpPr>
          <p:cNvPr id="11" name="Rectangle 10"/>
          <p:cNvSpPr/>
          <p:nvPr/>
        </p:nvSpPr>
        <p:spPr>
          <a:xfrm>
            <a:off x="76200" y="76200"/>
            <a:ext cx="8991600" cy="6705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21</a:t>
            </a:fld>
            <a:endParaRPr lang="en-US" dirty="0">
              <a:solidFill>
                <a:prstClr val="black">
                  <a:tint val="75000"/>
                </a:prstClr>
              </a:solidFill>
            </a:endParaRP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37030" y="2060848"/>
            <a:ext cx="4038600" cy="2893193"/>
          </a:xfrm>
          <a:prstGeom prst="roundRect">
            <a:avLst/>
          </a:prstGeom>
        </p:spPr>
      </p:pic>
    </p:spTree>
    <p:extLst>
      <p:ext uri="{BB962C8B-B14F-4D97-AF65-F5344CB8AC3E}">
        <p14:creationId xmlns:p14="http://schemas.microsoft.com/office/powerpoint/2010/main" val="2355475259"/>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5791200" y="609601"/>
            <a:ext cx="3200400" cy="5711092"/>
          </a:xfrm>
        </p:spPr>
        <p:txBody>
          <a:bodyPr>
            <a:normAutofit/>
          </a:bodyPr>
          <a:lstStyle/>
          <a:p>
            <a:pPr algn="r" rtl="1"/>
            <a:endParaRPr lang="fa-IR" dirty="0" smtClean="0">
              <a:latin typeface="Times New Roman"/>
              <a:ea typeface="Times New Roman"/>
              <a:cs typeface="2  Kamran" pitchFamily="2" charset="-78"/>
            </a:endParaRPr>
          </a:p>
          <a:p>
            <a:pPr algn="r" rtl="1"/>
            <a:endParaRPr lang="fa-IR" dirty="0" smtClean="0">
              <a:latin typeface="Times New Roman"/>
              <a:ea typeface="Times New Roman"/>
              <a:cs typeface="2  Kamran" pitchFamily="2" charset="-78"/>
            </a:endParaRPr>
          </a:p>
        </p:txBody>
      </p:sp>
      <p:sp>
        <p:nvSpPr>
          <p:cNvPr id="11" name="Rectangle 10"/>
          <p:cNvSpPr/>
          <p:nvPr/>
        </p:nvSpPr>
        <p:spPr>
          <a:xfrm>
            <a:off x="76200" y="76200"/>
            <a:ext cx="8991600" cy="6705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Title 7"/>
          <p:cNvSpPr>
            <a:spLocks noGrp="1"/>
          </p:cNvSpPr>
          <p:nvPr>
            <p:ph type="title"/>
          </p:nvPr>
        </p:nvSpPr>
        <p:spPr>
          <a:xfrm>
            <a:off x="179512" y="609600"/>
            <a:ext cx="4486138" cy="1584176"/>
          </a:xfrm>
        </p:spPr>
        <p:txBody>
          <a:bodyPr>
            <a:noAutofit/>
          </a:bodyPr>
          <a:lstStyle/>
          <a:p>
            <a:pPr rtl="1"/>
            <a:r>
              <a:rPr lang="en-US" sz="2800" b="1" dirty="0">
                <a:solidFill>
                  <a:schemeClr val="accent6">
                    <a:lumMod val="50000"/>
                  </a:schemeClr>
                </a:solidFill>
                <a:cs typeface="2  Kamran" pitchFamily="2" charset="-78"/>
              </a:rPr>
              <a:t>Clutch, Under arm football hold</a:t>
            </a:r>
            <a:r>
              <a:rPr lang="fa-IR" sz="2800" b="1" dirty="0" smtClean="0">
                <a:solidFill>
                  <a:schemeClr val="accent6">
                    <a:lumMod val="50000"/>
                  </a:schemeClr>
                </a:solidFill>
                <a:cs typeface="2  Kamran" pitchFamily="2" charset="-78"/>
              </a:rPr>
              <a:t/>
            </a:r>
            <a:br>
              <a:rPr lang="fa-IR" sz="2800" b="1" dirty="0" smtClean="0">
                <a:solidFill>
                  <a:schemeClr val="accent6">
                    <a:lumMod val="50000"/>
                  </a:schemeClr>
                </a:solidFill>
                <a:cs typeface="2  Kamran" pitchFamily="2" charset="-78"/>
              </a:rPr>
            </a:br>
            <a:r>
              <a:rPr lang="fa-IR" sz="2800" b="1" dirty="0" err="1" smtClean="0">
                <a:solidFill>
                  <a:schemeClr val="accent6">
                    <a:lumMod val="50000"/>
                  </a:schemeClr>
                </a:solidFill>
                <a:cs typeface="2  Kamran" pitchFamily="2" charset="-78"/>
              </a:rPr>
              <a:t>زير</a:t>
            </a:r>
            <a:r>
              <a:rPr lang="fa-IR" sz="2800" b="1" dirty="0" smtClean="0">
                <a:solidFill>
                  <a:schemeClr val="accent6">
                    <a:lumMod val="50000"/>
                  </a:schemeClr>
                </a:solidFill>
                <a:cs typeface="2  Kamran" pitchFamily="2" charset="-78"/>
              </a:rPr>
              <a:t> بغلی</a:t>
            </a:r>
            <a:endParaRPr lang="en-US" sz="2800" b="1" dirty="0">
              <a:solidFill>
                <a:schemeClr val="accent6">
                  <a:lumMod val="50000"/>
                </a:schemeClr>
              </a:solidFill>
              <a:cs typeface="2  Kamran" pitchFamily="2" charset="-78"/>
            </a:endParaRPr>
          </a:p>
        </p:txBody>
      </p:sp>
      <p:sp>
        <p:nvSpPr>
          <p:cNvPr id="14" name="Content Placeholder 8"/>
          <p:cNvSpPr txBox="1">
            <a:spLocks/>
          </p:cNvSpPr>
          <p:nvPr/>
        </p:nvSpPr>
        <p:spPr>
          <a:xfrm>
            <a:off x="4616896" y="742244"/>
            <a:ext cx="4131568" cy="5711092"/>
          </a:xfrm>
          <a:prstGeom prst="rect">
            <a:avLst/>
          </a:prstGeom>
        </p:spPr>
        <p:txBody>
          <a:bodyPr vert="horz" lIns="91440" tIns="45720" rIns="91440" bIns="45720" rtlCol="0">
            <a:normAutofit fontScale="92500" lnSpcReduction="10000"/>
          </a:bodyPr>
          <a:lstStyle/>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شيرخوار به روی بالش و خوابيده به پهلو یا به پشت و يا کمی رو به بالا (نيمه نشسته)در کنار و زير بغل مادر و در بین بازو و قفسه سینه وی قرارمي گيرد.</a:t>
            </a:r>
          </a:p>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قاعده گردن و شانه شيرخوار با کف دست مادر و پشت شيرخوار با ساعد همان دست </a:t>
            </a:r>
            <a:r>
              <a:rPr lang="fa-IR" sz="3200" b="1" dirty="0" err="1" smtClean="0">
                <a:solidFill>
                  <a:prstClr val="black"/>
                </a:solidFill>
                <a:latin typeface="Times New Roman"/>
                <a:ea typeface="Times New Roman"/>
                <a:cs typeface="2  Kamran" pitchFamily="2" charset="-78"/>
              </a:rPr>
              <a:t>حمايت</a:t>
            </a:r>
            <a:r>
              <a:rPr lang="fa-IR" sz="3200" b="1" dirty="0" smtClean="0">
                <a:solidFill>
                  <a:prstClr val="black"/>
                </a:solidFill>
                <a:latin typeface="Times New Roman"/>
                <a:ea typeface="Times New Roman"/>
                <a:cs typeface="2  Kamran" pitchFamily="2" charset="-78"/>
              </a:rPr>
              <a:t> می شود.</a:t>
            </a:r>
          </a:p>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مادر می تواند به راحتی با دست طرف مقابل پستانش را نگه دارد. </a:t>
            </a:r>
          </a:p>
        </p:txBody>
      </p:sp>
      <p:sp>
        <p:nvSpPr>
          <p:cNvPr id="2" name="Slide Number Placeholder 1"/>
          <p:cNvSpPr>
            <a:spLocks noGrp="1"/>
          </p:cNvSpPr>
          <p:nvPr>
            <p:ph type="sldNum" sz="quarter" idx="12"/>
          </p:nvPr>
        </p:nvSpPr>
        <p:spPr>
          <a:xfrm>
            <a:off x="6569968" y="6416675"/>
            <a:ext cx="2133600" cy="365125"/>
          </a:xfrm>
        </p:spPr>
        <p:txBody>
          <a:bodyPr/>
          <a:lstStyle/>
          <a:p>
            <a:fld id="{B6F15528-21DE-4FAA-801E-634DDDAF4B2B}" type="slidenum">
              <a:rPr lang="en-US" smtClean="0">
                <a:solidFill>
                  <a:prstClr val="black">
                    <a:tint val="75000"/>
                  </a:prstClr>
                </a:solidFill>
              </a:rPr>
              <a:pPr/>
              <a:t>22</a:t>
            </a:fld>
            <a:endParaRPr lang="en-US" dirty="0">
              <a:solidFill>
                <a:prstClr val="black">
                  <a:tint val="75000"/>
                </a:prstClr>
              </a:solidFill>
            </a:endParaRP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204864"/>
            <a:ext cx="4038600" cy="2827020"/>
          </a:xfrm>
          <a:prstGeom prst="roundRect">
            <a:avLst/>
          </a:prstGeom>
        </p:spPr>
      </p:pic>
    </p:spTree>
    <p:extLst>
      <p:ext uri="{BB962C8B-B14F-4D97-AF65-F5344CB8AC3E}">
        <p14:creationId xmlns:p14="http://schemas.microsoft.com/office/powerpoint/2010/main" val="3568759990"/>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00" y="76200"/>
            <a:ext cx="8991600" cy="6705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Content Placeholder 8"/>
          <p:cNvSpPr txBox="1">
            <a:spLocks/>
          </p:cNvSpPr>
          <p:nvPr/>
        </p:nvSpPr>
        <p:spPr>
          <a:xfrm>
            <a:off x="4310185" y="462134"/>
            <a:ext cx="4634001" cy="6379478"/>
          </a:xfrm>
          <a:prstGeom prst="rect">
            <a:avLst/>
          </a:prstGeom>
        </p:spPr>
        <p:txBody>
          <a:bodyPr vert="horz" lIns="91440" tIns="45720" rIns="91440" bIns="45720" rtlCol="0">
            <a:noAutofit/>
          </a:bodyPr>
          <a:lstStyle/>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مادر به پهلو خوابيده، سر و پشت و پای بالايی خود را بر بالش تکيه مي دهد.</a:t>
            </a:r>
          </a:p>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بدن شيرخوار از پهلو رو به روی مادر است </a:t>
            </a:r>
            <a:r>
              <a:rPr lang="fa-IR" sz="3200" b="1" dirty="0" err="1" smtClean="0">
                <a:solidFill>
                  <a:prstClr val="black"/>
                </a:solidFill>
                <a:latin typeface="Times New Roman"/>
                <a:ea typeface="Times New Roman"/>
                <a:cs typeface="2  Kamran" pitchFamily="2" charset="-78"/>
              </a:rPr>
              <a:t>بطوريکه</a:t>
            </a:r>
            <a:r>
              <a:rPr lang="fa-IR" sz="3200" b="1" dirty="0" smtClean="0">
                <a:solidFill>
                  <a:prstClr val="black"/>
                </a:solidFill>
                <a:latin typeface="Times New Roman"/>
                <a:ea typeface="Times New Roman"/>
                <a:cs typeface="2  Kamran" pitchFamily="2" charset="-78"/>
              </a:rPr>
              <a:t> صورت وی رو به مادر و دهان او هم سطح با نوک پستان و سرش کمی به طرف عقب متمايل می باشد.</a:t>
            </a:r>
          </a:p>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سر شيرخوار می تواند بر روی بستر و يا ساعد و يا بازوی مادر قرار بگيرد.</a:t>
            </a:r>
          </a:p>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پشت شيرخوار توسط ساعد دست فوقانی مادر ويا بالش حمايت می شود.</a:t>
            </a:r>
          </a:p>
        </p:txBody>
      </p:sp>
      <p:sp>
        <p:nvSpPr>
          <p:cNvPr id="12" name="Title 7"/>
          <p:cNvSpPr txBox="1">
            <a:spLocks/>
          </p:cNvSpPr>
          <p:nvPr/>
        </p:nvSpPr>
        <p:spPr>
          <a:xfrm>
            <a:off x="179512" y="773832"/>
            <a:ext cx="4153272" cy="1143000"/>
          </a:xfrm>
          <a:prstGeom prst="rect">
            <a:avLst/>
          </a:prstGeom>
        </p:spPr>
        <p:txBody>
          <a:bodyPr vert="horz" lIns="91440" tIns="45720" rIns="91440" bIns="45720" rtlCol="0" anchor="ctr">
            <a:noAutofit/>
          </a:bodyPr>
          <a:lstStyle/>
          <a:p>
            <a:pPr algn="ctr" rtl="1" fontAlgn="auto">
              <a:spcAft>
                <a:spcPts val="0"/>
              </a:spcAft>
            </a:pPr>
            <a:r>
              <a:rPr lang="en-US" sz="2800" b="1" dirty="0">
                <a:solidFill>
                  <a:srgbClr val="F79646">
                    <a:lumMod val="50000"/>
                  </a:srgbClr>
                </a:solidFill>
                <a:latin typeface="Calibri"/>
                <a:cs typeface="2  Kamran" pitchFamily="2" charset="-78"/>
              </a:rPr>
              <a:t>Side-lying </a:t>
            </a:r>
            <a:r>
              <a:rPr lang="en-US" sz="2800" b="1" dirty="0" smtClean="0">
                <a:solidFill>
                  <a:srgbClr val="F79646">
                    <a:lumMod val="50000"/>
                  </a:srgbClr>
                </a:solidFill>
                <a:latin typeface="Calibri"/>
                <a:cs typeface="2  Kamran" pitchFamily="2" charset="-78"/>
              </a:rPr>
              <a:t>position</a:t>
            </a:r>
            <a:endParaRPr lang="fa-IR" sz="2800" b="1" dirty="0" smtClean="0">
              <a:solidFill>
                <a:srgbClr val="F79646">
                  <a:lumMod val="50000"/>
                </a:srgbClr>
              </a:solidFill>
              <a:latin typeface="Calibri"/>
              <a:cs typeface="2  Kamran" pitchFamily="2" charset="-78"/>
            </a:endParaRPr>
          </a:p>
          <a:p>
            <a:pPr algn="ctr" rtl="1" fontAlgn="auto">
              <a:spcAft>
                <a:spcPts val="0"/>
              </a:spcAft>
            </a:pPr>
            <a:r>
              <a:rPr lang="fa-IR" sz="2800" b="1" dirty="0" smtClean="0">
                <a:solidFill>
                  <a:srgbClr val="F79646">
                    <a:lumMod val="50000"/>
                  </a:srgbClr>
                </a:solidFill>
                <a:latin typeface="Calibri"/>
                <a:cs typeface="2  Kamran" pitchFamily="2" charset="-78"/>
              </a:rPr>
              <a:t>خوابیده به پهلو </a:t>
            </a:r>
            <a:endParaRPr lang="en-US" sz="2800" b="1" dirty="0">
              <a:solidFill>
                <a:srgbClr val="F79646">
                  <a:lumMod val="50000"/>
                </a:srgbClr>
              </a:solidFill>
              <a:latin typeface="Calibri"/>
              <a:cs typeface="2  Kamran"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dirty="0">
              <a:solidFill>
                <a:prstClr val="black">
                  <a:tint val="75000"/>
                </a:prstClr>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775" r="5070"/>
          <a:stretch/>
        </p:blipFill>
        <p:spPr>
          <a:xfrm>
            <a:off x="420351" y="2010739"/>
            <a:ext cx="3811837" cy="3200400"/>
          </a:xfrm>
          <a:prstGeom prst="roundRect">
            <a:avLst/>
          </a:prstGeom>
        </p:spPr>
      </p:pic>
    </p:spTree>
    <p:extLst>
      <p:ext uri="{BB962C8B-B14F-4D97-AF65-F5344CB8AC3E}">
        <p14:creationId xmlns:p14="http://schemas.microsoft.com/office/powerpoint/2010/main" val="153984127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00" y="76200"/>
            <a:ext cx="8991600" cy="6705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Content Placeholder 8"/>
          <p:cNvSpPr txBox="1">
            <a:spLocks/>
          </p:cNvSpPr>
          <p:nvPr/>
        </p:nvSpPr>
        <p:spPr>
          <a:xfrm>
            <a:off x="4067944" y="217874"/>
            <a:ext cx="4778017" cy="6379478"/>
          </a:xfrm>
          <a:prstGeom prst="rect">
            <a:avLst/>
          </a:prstGeom>
        </p:spPr>
        <p:txBody>
          <a:bodyPr vert="horz" lIns="91440" tIns="45720" rIns="91440" bIns="45720" rtlCol="0">
            <a:noAutofit/>
          </a:bodyPr>
          <a:lstStyle/>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مادر به پشت </a:t>
            </a:r>
            <a:r>
              <a:rPr lang="fa-IR" sz="3200" b="1" dirty="0" err="1" smtClean="0">
                <a:solidFill>
                  <a:prstClr val="black"/>
                </a:solidFill>
                <a:latin typeface="Times New Roman"/>
                <a:ea typeface="Times New Roman"/>
                <a:cs typeface="2  Kamran" pitchFamily="2" charset="-78"/>
              </a:rPr>
              <a:t>خوابيده</a:t>
            </a:r>
            <a:r>
              <a:rPr lang="fa-IR" sz="3200" b="1" dirty="0" smtClean="0">
                <a:solidFill>
                  <a:prstClr val="black"/>
                </a:solidFill>
                <a:latin typeface="Times New Roman"/>
                <a:ea typeface="Times New Roman"/>
                <a:cs typeface="2  Kamran" pitchFamily="2" charset="-78"/>
              </a:rPr>
              <a:t>، سر و شانه </a:t>
            </a:r>
            <a:r>
              <a:rPr lang="fa-IR" sz="3200" b="1" dirty="0" err="1" smtClean="0">
                <a:solidFill>
                  <a:prstClr val="black"/>
                </a:solidFill>
                <a:latin typeface="Times New Roman"/>
                <a:ea typeface="Times New Roman"/>
                <a:cs typeface="2  Kamran" pitchFamily="2" charset="-78"/>
              </a:rPr>
              <a:t>هایش</a:t>
            </a:r>
            <a:r>
              <a:rPr lang="fa-IR" sz="3200" b="1" dirty="0" smtClean="0">
                <a:solidFill>
                  <a:prstClr val="black"/>
                </a:solidFill>
                <a:latin typeface="Times New Roman"/>
                <a:ea typeface="Times New Roman"/>
                <a:cs typeface="2  Kamran" pitchFamily="2" charset="-78"/>
              </a:rPr>
              <a:t>  کمی بالاتر از شکمش بر بالش تکيه مي دهد.</a:t>
            </a:r>
          </a:p>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بدن </a:t>
            </a:r>
            <a:r>
              <a:rPr lang="fa-IR" sz="3200" b="1" dirty="0" err="1" smtClean="0">
                <a:solidFill>
                  <a:prstClr val="black"/>
                </a:solidFill>
                <a:latin typeface="Times New Roman"/>
                <a:ea typeface="Times New Roman"/>
                <a:cs typeface="2  Kamran" pitchFamily="2" charset="-78"/>
              </a:rPr>
              <a:t>شيرخوار</a:t>
            </a:r>
            <a:r>
              <a:rPr lang="fa-IR" sz="3200" b="1" dirty="0" smtClean="0">
                <a:solidFill>
                  <a:prstClr val="black"/>
                </a:solidFill>
                <a:latin typeface="Times New Roman"/>
                <a:ea typeface="Times New Roman"/>
                <a:cs typeface="2  Kamran" pitchFamily="2" charset="-78"/>
              </a:rPr>
              <a:t> شکم به شکم روی مادر است </a:t>
            </a:r>
            <a:r>
              <a:rPr lang="fa-IR" sz="3200" b="1" dirty="0" err="1" smtClean="0">
                <a:solidFill>
                  <a:prstClr val="black"/>
                </a:solidFill>
                <a:latin typeface="Times New Roman"/>
                <a:ea typeface="Times New Roman"/>
                <a:cs typeface="2  Kamran" pitchFamily="2" charset="-78"/>
              </a:rPr>
              <a:t>بطوريکه</a:t>
            </a:r>
            <a:r>
              <a:rPr lang="fa-IR" sz="3200" b="1" dirty="0" smtClean="0">
                <a:solidFill>
                  <a:prstClr val="black"/>
                </a:solidFill>
                <a:latin typeface="Times New Roman"/>
                <a:ea typeface="Times New Roman"/>
                <a:cs typeface="2  Kamran" pitchFamily="2" charset="-78"/>
              </a:rPr>
              <a:t> صورت وی روی پستان و سرش کمی به طرف عقب متمايل می باشد.</a:t>
            </a:r>
          </a:p>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پیشانی شيرخوار می تواند توسط قائده کف دست مادر </a:t>
            </a:r>
            <a:r>
              <a:rPr lang="fa-IR" sz="3200" b="1" dirty="0" err="1" smtClean="0">
                <a:solidFill>
                  <a:prstClr val="black"/>
                </a:solidFill>
                <a:latin typeface="Times New Roman"/>
                <a:ea typeface="Times New Roman"/>
                <a:cs typeface="2  Kamran" pitchFamily="2" charset="-78"/>
              </a:rPr>
              <a:t>نگهداشه</a:t>
            </a:r>
            <a:r>
              <a:rPr lang="fa-IR" sz="3200" b="1" dirty="0" smtClean="0">
                <a:solidFill>
                  <a:prstClr val="black"/>
                </a:solidFill>
                <a:latin typeface="Times New Roman"/>
                <a:ea typeface="Times New Roman"/>
                <a:cs typeface="2  Kamran" pitchFamily="2" charset="-78"/>
              </a:rPr>
              <a:t> شود که سر شیرخوار به جلو نیفتد.</a:t>
            </a:r>
          </a:p>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مادر می تواند با دستش  پشت و یا زیر با سن شیرخوار را حمایت کند. </a:t>
            </a:r>
            <a:endParaRPr lang="en-US" sz="3200" b="1" dirty="0" smtClean="0">
              <a:solidFill>
                <a:prstClr val="black"/>
              </a:solidFill>
              <a:latin typeface="Times New Roman"/>
              <a:ea typeface="Times New Roman"/>
              <a:cs typeface="2  Kamran" pitchFamily="2" charset="-78"/>
            </a:endParaRPr>
          </a:p>
        </p:txBody>
      </p:sp>
      <p:sp>
        <p:nvSpPr>
          <p:cNvPr id="12" name="Title 7"/>
          <p:cNvSpPr txBox="1">
            <a:spLocks/>
          </p:cNvSpPr>
          <p:nvPr/>
        </p:nvSpPr>
        <p:spPr>
          <a:xfrm>
            <a:off x="179512" y="840548"/>
            <a:ext cx="4153272" cy="1143000"/>
          </a:xfrm>
          <a:prstGeom prst="rect">
            <a:avLst/>
          </a:prstGeom>
        </p:spPr>
        <p:txBody>
          <a:bodyPr vert="horz" lIns="91440" tIns="45720" rIns="91440" bIns="45720" rtlCol="0" anchor="ctr">
            <a:noAutofit/>
          </a:bodyPr>
          <a:lstStyle/>
          <a:p>
            <a:pPr algn="ctr" rtl="1" fontAlgn="auto">
              <a:spcAft>
                <a:spcPts val="0"/>
              </a:spcAft>
            </a:pPr>
            <a:r>
              <a:rPr lang="fa-IR" sz="2800" b="1" dirty="0" smtClean="0">
                <a:solidFill>
                  <a:srgbClr val="F79646">
                    <a:lumMod val="50000"/>
                  </a:srgbClr>
                </a:solidFill>
                <a:latin typeface="Calibri"/>
                <a:cs typeface="2  Kamran" pitchFamily="2" charset="-78"/>
              </a:rPr>
              <a:t>خوابیده </a:t>
            </a:r>
            <a:r>
              <a:rPr lang="fa-IR" sz="2800" b="1" dirty="0">
                <a:solidFill>
                  <a:srgbClr val="F79646">
                    <a:lumMod val="50000"/>
                  </a:srgbClr>
                </a:solidFill>
                <a:latin typeface="Calibri"/>
                <a:cs typeface="2  Kamran" pitchFamily="2" charset="-78"/>
              </a:rPr>
              <a:t>به پشت</a:t>
            </a:r>
          </a:p>
          <a:p>
            <a:pPr algn="ctr" rtl="1" fontAlgn="auto">
              <a:spcAft>
                <a:spcPts val="0"/>
              </a:spcAft>
            </a:pPr>
            <a:r>
              <a:rPr lang="en-US" sz="2800" b="1" dirty="0">
                <a:solidFill>
                  <a:srgbClr val="F79646">
                    <a:lumMod val="50000"/>
                  </a:srgbClr>
                </a:solidFill>
                <a:latin typeface="Calibri"/>
                <a:cs typeface="2  Kamran" pitchFamily="2" charset="-78"/>
              </a:rPr>
              <a:t>Australian or posture </a:t>
            </a:r>
            <a:r>
              <a:rPr lang="en-US" sz="2800" b="1" dirty="0" smtClean="0">
                <a:solidFill>
                  <a:srgbClr val="F79646">
                    <a:lumMod val="50000"/>
                  </a:srgbClr>
                </a:solidFill>
                <a:latin typeface="Calibri"/>
                <a:cs typeface="2  Kamran" pitchFamily="2" charset="-78"/>
              </a:rPr>
              <a:t>feeding(prone oblique)</a:t>
            </a: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dirty="0">
              <a:solidFill>
                <a:prstClr val="black">
                  <a:tint val="75000"/>
                </a:prstClr>
              </a:solidFill>
            </a:endParaRPr>
          </a:p>
        </p:txBody>
      </p:sp>
      <p:pic>
        <p:nvPicPr>
          <p:cNvPr id="7" name="Picture 6" descr="C:\Documents and Settings\vakilian\My Documents\My Pictures\breast_feed.jpg"/>
          <p:cNvPicPr/>
          <p:nvPr/>
        </p:nvPicPr>
        <p:blipFill rotWithShape="1">
          <a:blip r:embed="rId3" cstate="print"/>
          <a:srcRect/>
          <a:stretch/>
        </p:blipFill>
        <p:spPr bwMode="auto">
          <a:xfrm flipH="1">
            <a:off x="387305" y="2492896"/>
            <a:ext cx="3536623" cy="2265412"/>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208995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00" y="76200"/>
            <a:ext cx="8991600" cy="6705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Content Placeholder 8"/>
          <p:cNvSpPr txBox="1">
            <a:spLocks/>
          </p:cNvSpPr>
          <p:nvPr/>
        </p:nvSpPr>
        <p:spPr>
          <a:xfrm>
            <a:off x="4392124" y="779321"/>
            <a:ext cx="4417977" cy="5299358"/>
          </a:xfrm>
          <a:prstGeom prst="rect">
            <a:avLst/>
          </a:prstGeom>
        </p:spPr>
        <p:txBody>
          <a:bodyPr vert="horz" lIns="91440" tIns="45720" rIns="91440" bIns="45720" rtlCol="0">
            <a:noAutofit/>
          </a:bodyPr>
          <a:lstStyle/>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مادر نشسته، </a:t>
            </a:r>
            <a:r>
              <a:rPr lang="fa-IR" sz="3200" b="1" dirty="0" err="1" smtClean="0">
                <a:solidFill>
                  <a:prstClr val="black"/>
                </a:solidFill>
                <a:latin typeface="Times New Roman"/>
                <a:ea typeface="Times New Roman"/>
                <a:cs typeface="2  Kamran" pitchFamily="2" charset="-78"/>
              </a:rPr>
              <a:t>شيرخوار</a:t>
            </a:r>
            <a:r>
              <a:rPr lang="fa-IR" sz="3200" b="1" dirty="0" smtClean="0">
                <a:solidFill>
                  <a:prstClr val="black"/>
                </a:solidFill>
                <a:latin typeface="Times New Roman"/>
                <a:ea typeface="Times New Roman"/>
                <a:cs typeface="2  Kamran" pitchFamily="2" charset="-78"/>
              </a:rPr>
              <a:t> نیز روبه </a:t>
            </a:r>
            <a:r>
              <a:rPr lang="fa-IR" sz="3200" b="1" dirty="0">
                <a:solidFill>
                  <a:prstClr val="black"/>
                </a:solidFill>
                <a:latin typeface="Times New Roman"/>
                <a:ea typeface="Times New Roman"/>
                <a:cs typeface="2  Kamran" pitchFamily="2" charset="-78"/>
              </a:rPr>
              <a:t>رو </a:t>
            </a:r>
            <a:r>
              <a:rPr lang="fa-IR" sz="3200" b="1" dirty="0" smtClean="0">
                <a:solidFill>
                  <a:prstClr val="black"/>
                </a:solidFill>
                <a:latin typeface="Times New Roman"/>
                <a:ea typeface="Times New Roman"/>
                <a:cs typeface="2  Kamran" pitchFamily="2" charset="-78"/>
              </a:rPr>
              <a:t>و روی </a:t>
            </a:r>
            <a:r>
              <a:rPr lang="fa-IR" sz="3200" b="1" dirty="0">
                <a:solidFill>
                  <a:prstClr val="black"/>
                </a:solidFill>
                <a:latin typeface="Times New Roman"/>
                <a:ea typeface="Times New Roman"/>
                <a:cs typeface="2  Kamran" pitchFamily="2" charset="-78"/>
              </a:rPr>
              <a:t>ران  </a:t>
            </a:r>
            <a:r>
              <a:rPr lang="fa-IR" sz="3200" b="1" dirty="0" smtClean="0">
                <a:solidFill>
                  <a:prstClr val="black"/>
                </a:solidFill>
                <a:latin typeface="Times New Roman"/>
                <a:ea typeface="Times New Roman"/>
                <a:cs typeface="2  Kamran" pitchFamily="2" charset="-78"/>
              </a:rPr>
              <a:t>مادر نشسته و صورتش رو به پستان و سرش کمی به طرف عقب متمايل می باشد.</a:t>
            </a:r>
          </a:p>
          <a:p>
            <a:pPr marL="342900" indent="-342900" algn="r" rtl="1" fontAlgn="auto">
              <a:spcBef>
                <a:spcPct val="20000"/>
              </a:spcBef>
              <a:spcAft>
                <a:spcPts val="0"/>
              </a:spcAft>
              <a:buFont typeface="Arial" pitchFamily="34" charset="0"/>
              <a:buChar char="•"/>
            </a:pPr>
            <a:r>
              <a:rPr lang="fa-IR" sz="3200" b="1" dirty="0" err="1" smtClean="0">
                <a:solidFill>
                  <a:prstClr val="black"/>
                </a:solidFill>
                <a:latin typeface="Times New Roman"/>
                <a:ea typeface="Times New Roman"/>
                <a:cs typeface="2  Kamran" pitchFamily="2" charset="-78"/>
              </a:rPr>
              <a:t>باسن</a:t>
            </a:r>
            <a:r>
              <a:rPr lang="fa-IR" sz="3200" b="1" dirty="0" smtClean="0">
                <a:solidFill>
                  <a:prstClr val="black"/>
                </a:solidFill>
                <a:latin typeface="Times New Roman"/>
                <a:ea typeface="Times New Roman"/>
                <a:cs typeface="2  Kamran" pitchFamily="2" charset="-78"/>
              </a:rPr>
              <a:t> شیرخوار روی ران مادر و پاهای شیرخوار می تواند در یکطرف و یا دو طرف ران مادر قرار بگیرد.</a:t>
            </a:r>
            <a:endParaRPr lang="en-US" sz="3200" b="1" dirty="0" smtClean="0">
              <a:solidFill>
                <a:prstClr val="black"/>
              </a:solidFill>
              <a:latin typeface="Times New Roman"/>
              <a:ea typeface="Times New Roman"/>
              <a:cs typeface="2  Kamran" pitchFamily="2" charset="-78"/>
            </a:endParaRPr>
          </a:p>
          <a:p>
            <a:pPr marL="342900" indent="-342900" algn="r" rtl="1" fontAlgn="auto">
              <a:spcBef>
                <a:spcPct val="20000"/>
              </a:spcBef>
              <a:spcAft>
                <a:spcPts val="0"/>
              </a:spcAft>
              <a:buFont typeface="Arial" pitchFamily="34" charset="0"/>
              <a:buChar char="•"/>
            </a:pPr>
            <a:r>
              <a:rPr lang="fa-IR" sz="3200" b="1" dirty="0" smtClean="0">
                <a:solidFill>
                  <a:prstClr val="black"/>
                </a:solidFill>
                <a:latin typeface="Times New Roman"/>
                <a:ea typeface="Times New Roman"/>
                <a:cs typeface="2  Kamran" pitchFamily="2" charset="-78"/>
              </a:rPr>
              <a:t>مادر می تواند با یک دستش پشت شیرخوار و با دست دیگرش پستان خود را حمایت کند.</a:t>
            </a:r>
          </a:p>
        </p:txBody>
      </p:sp>
      <p:sp>
        <p:nvSpPr>
          <p:cNvPr id="12" name="Title 7"/>
          <p:cNvSpPr txBox="1">
            <a:spLocks/>
          </p:cNvSpPr>
          <p:nvPr/>
        </p:nvSpPr>
        <p:spPr>
          <a:xfrm>
            <a:off x="238852" y="476672"/>
            <a:ext cx="4153272" cy="1143000"/>
          </a:xfrm>
          <a:prstGeom prst="rect">
            <a:avLst/>
          </a:prstGeom>
        </p:spPr>
        <p:txBody>
          <a:bodyPr vert="horz" lIns="91440" tIns="45720" rIns="91440" bIns="45720" rtlCol="0" anchor="ctr">
            <a:noAutofit/>
          </a:bodyPr>
          <a:lstStyle/>
          <a:p>
            <a:pPr algn="ctr" rtl="1" fontAlgn="auto">
              <a:spcAft>
                <a:spcPts val="0"/>
              </a:spcAft>
            </a:pPr>
            <a:r>
              <a:rPr lang="fa-IR" sz="2800" b="1" dirty="0">
                <a:solidFill>
                  <a:srgbClr val="F79646">
                    <a:lumMod val="50000"/>
                  </a:srgbClr>
                </a:solidFill>
                <a:latin typeface="Calibri"/>
                <a:cs typeface="2  Kamran" pitchFamily="2" charset="-78"/>
              </a:rPr>
              <a:t>نشسته</a:t>
            </a:r>
          </a:p>
          <a:p>
            <a:pPr algn="ctr" rtl="1" fontAlgn="auto">
              <a:spcAft>
                <a:spcPts val="0"/>
              </a:spcAft>
            </a:pPr>
            <a:r>
              <a:rPr lang="fa-IR" sz="2800" b="1" dirty="0">
                <a:solidFill>
                  <a:srgbClr val="F79646">
                    <a:lumMod val="50000"/>
                  </a:srgbClr>
                </a:solidFill>
                <a:latin typeface="Calibri"/>
                <a:cs typeface="2  Kamran" pitchFamily="2" charset="-78"/>
              </a:rPr>
              <a:t>   </a:t>
            </a:r>
            <a:r>
              <a:rPr lang="en-US" sz="2800" b="1" dirty="0">
                <a:solidFill>
                  <a:srgbClr val="F79646">
                    <a:lumMod val="50000"/>
                  </a:srgbClr>
                </a:solidFill>
                <a:latin typeface="Calibri"/>
                <a:cs typeface="2  Kamran" pitchFamily="2" charset="-78"/>
              </a:rPr>
              <a:t>Upright posture </a:t>
            </a:r>
          </a:p>
          <a:p>
            <a:pPr algn="ctr" rtl="1" fontAlgn="auto">
              <a:spcAft>
                <a:spcPts val="0"/>
              </a:spcAft>
            </a:pPr>
            <a:r>
              <a:rPr lang="en-US" sz="2800" b="1" dirty="0">
                <a:solidFill>
                  <a:srgbClr val="F79646">
                    <a:lumMod val="50000"/>
                  </a:srgbClr>
                </a:solidFill>
                <a:latin typeface="Calibri"/>
                <a:cs typeface="2  Kamran" pitchFamily="2" charset="-78"/>
              </a:rPr>
              <a:t>(straddle, side sitting) </a:t>
            </a: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dirty="0">
              <a:solidFill>
                <a:prstClr val="black">
                  <a:tint val="75000"/>
                </a:prstClr>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1461"/>
          <a:stretch/>
        </p:blipFill>
        <p:spPr bwMode="auto">
          <a:xfrm>
            <a:off x="712168" y="1916831"/>
            <a:ext cx="3024336" cy="405147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4094" y="1761398"/>
            <a:ext cx="3113562" cy="4161847"/>
          </a:xfrm>
          <a:prstGeom prst="roundRect">
            <a:avLst/>
          </a:prstGeom>
        </p:spPr>
      </p:pic>
    </p:spTree>
    <p:extLst>
      <p:ext uri="{BB962C8B-B14F-4D97-AF65-F5344CB8AC3E}">
        <p14:creationId xmlns:p14="http://schemas.microsoft.com/office/powerpoint/2010/main" val="25164720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656382960"/>
              </p:ext>
            </p:extLst>
          </p:nvPr>
        </p:nvGraphicFramePr>
        <p:xfrm>
          <a:off x="467543" y="1628800"/>
          <a:ext cx="8174771" cy="4451176"/>
        </p:xfrm>
        <a:graphic>
          <a:graphicData uri="http://schemas.openxmlformats.org/drawingml/2006/table">
            <a:tbl>
              <a:tblPr firstRow="1" bandRow="1">
                <a:tableStyleId>{5C22544A-7EE6-4342-B048-85BDC9FD1C3A}</a:tableStyleId>
              </a:tblPr>
              <a:tblGrid>
                <a:gridCol w="2318507"/>
                <a:gridCol w="4143404"/>
                <a:gridCol w="1712860"/>
              </a:tblGrid>
              <a:tr h="720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3200" b="1" dirty="0" smtClean="0">
                          <a:cs typeface="B Nazanin" panose="00000400000000000000" pitchFamily="2" charset="-78"/>
                        </a:rPr>
                        <a:t>بیولوژیک</a:t>
                      </a:r>
                      <a:endParaRPr lang="en-US" sz="3200" b="1" dirty="0" smtClean="0">
                        <a:cs typeface="B Nazanin" panose="00000400000000000000" pitchFamily="2" charset="-78"/>
                      </a:endParaRPr>
                    </a:p>
                  </a:txBody>
                  <a:tcPr/>
                </a:tc>
                <a:tc>
                  <a:txBody>
                    <a:bodyPr/>
                    <a:lstStyle/>
                    <a:p>
                      <a:pPr algn="ctr" rtl="0"/>
                      <a:r>
                        <a:rPr lang="fa-IR" sz="3200" dirty="0" smtClean="0">
                          <a:cs typeface="B Nazanin" panose="00000400000000000000" pitchFamily="2" charset="-78"/>
                        </a:rPr>
                        <a:t>مزایا</a:t>
                      </a:r>
                      <a:endParaRPr lang="en-US" sz="3200" dirty="0">
                        <a:cs typeface="B Nazanin" panose="00000400000000000000" pitchFamily="2" charset="-78"/>
                      </a:endParaRPr>
                    </a:p>
                  </a:txBody>
                  <a:tcPr/>
                </a:tc>
                <a:tc>
                  <a:txBody>
                    <a:bodyPr/>
                    <a:lstStyle/>
                    <a:p>
                      <a:pPr algn="ctr" rtl="0"/>
                      <a:r>
                        <a:rPr lang="fa-IR" sz="3200" dirty="0" smtClean="0">
                          <a:cs typeface="B Nazanin" panose="00000400000000000000" pitchFamily="2" charset="-78"/>
                        </a:rPr>
                        <a:t>معایب</a:t>
                      </a:r>
                      <a:r>
                        <a:rPr lang="en-US" sz="3200" baseline="0" dirty="0" smtClean="0">
                          <a:cs typeface="B Nazanin" panose="00000400000000000000" pitchFamily="2" charset="-78"/>
                        </a:rPr>
                        <a:t> </a:t>
                      </a:r>
                      <a:r>
                        <a:rPr lang="fa-IR" sz="3200" baseline="0" dirty="0" smtClean="0">
                          <a:cs typeface="B Nazanin" panose="00000400000000000000" pitchFamily="2" charset="-78"/>
                        </a:rPr>
                        <a:t>احتیاط/</a:t>
                      </a:r>
                      <a:endParaRPr lang="en-US" sz="3200" dirty="0">
                        <a:cs typeface="B Nazanin" panose="00000400000000000000" pitchFamily="2" charset="-78"/>
                      </a:endParaRPr>
                    </a:p>
                  </a:txBody>
                  <a:tcPr/>
                </a:tc>
              </a:tr>
              <a:tr h="3384376">
                <a:tc>
                  <a:txBody>
                    <a:bodyPr/>
                    <a:lstStyle/>
                    <a:p>
                      <a:pPr algn="ctr" rtl="0"/>
                      <a:endParaRPr lang="en-US" sz="3200" b="1" dirty="0">
                        <a:cs typeface="B Nazanin" panose="00000400000000000000" pitchFamily="2" charset="-78"/>
                      </a:endParaRPr>
                    </a:p>
                  </a:txBody>
                  <a:tcPr/>
                </a:tc>
                <a:tc>
                  <a:txBody>
                    <a:bodyPr/>
                    <a:lstStyle/>
                    <a:p>
                      <a:pPr marL="457200" indent="-457200" algn="r" rtl="1">
                        <a:buFont typeface="Arial" panose="020B0604020202020204" pitchFamily="34" charset="0"/>
                        <a:buChar char="•"/>
                      </a:pPr>
                      <a:r>
                        <a:rPr lang="fa-IR" sz="2800" dirty="0" smtClean="0">
                          <a:cs typeface="B Nazanin" panose="00000400000000000000" pitchFamily="2" charset="-78"/>
                        </a:rPr>
                        <a:t>تشویق </a:t>
                      </a:r>
                      <a:r>
                        <a:rPr lang="fa-IR" sz="2800" smtClean="0">
                          <a:cs typeface="B Nazanin" panose="00000400000000000000" pitchFamily="2" charset="-78"/>
                        </a:rPr>
                        <a:t>شیرخوار </a:t>
                      </a:r>
                      <a:r>
                        <a:rPr lang="fa-IR" sz="2800" smtClean="0">
                          <a:cs typeface="B Nazanin" panose="00000400000000000000" pitchFamily="2" charset="-78"/>
                        </a:rPr>
                        <a:t>به </a:t>
                      </a:r>
                      <a:r>
                        <a:rPr lang="fa-IR" sz="2800" dirty="0" smtClean="0">
                          <a:cs typeface="B Nazanin" panose="00000400000000000000" pitchFamily="2" charset="-78"/>
                        </a:rPr>
                        <a:t>شیر خوردن غریزی</a:t>
                      </a:r>
                    </a:p>
                    <a:p>
                      <a:pPr marL="457200" indent="-457200" algn="r" rtl="1">
                        <a:buFont typeface="Arial" panose="020B0604020202020204" pitchFamily="34" charset="0"/>
                        <a:buChar char="•"/>
                      </a:pPr>
                      <a:r>
                        <a:rPr lang="fa-IR" sz="2800" dirty="0" smtClean="0">
                          <a:cs typeface="B Nazanin" panose="00000400000000000000" pitchFamily="2" charset="-78"/>
                        </a:rPr>
                        <a:t>در مادری که در </a:t>
                      </a:r>
                      <a:r>
                        <a:rPr lang="en-US" sz="2800" dirty="0" err="1" smtClean="0">
                          <a:cs typeface="B Nazanin" panose="00000400000000000000" pitchFamily="2" charset="-78"/>
                        </a:rPr>
                        <a:t>latch_on</a:t>
                      </a:r>
                      <a:r>
                        <a:rPr lang="fa-IR" sz="2800" baseline="0" dirty="0" smtClean="0">
                          <a:cs typeface="B Nazanin" panose="00000400000000000000" pitchFamily="2" charset="-78"/>
                        </a:rPr>
                        <a:t> اشکال دارد بخوبی موثر است.</a:t>
                      </a:r>
                    </a:p>
                    <a:p>
                      <a:pPr marL="457200" indent="-457200" algn="r" rtl="1">
                        <a:buFont typeface="Arial" panose="020B0604020202020204" pitchFamily="34" charset="0"/>
                        <a:buChar char="•"/>
                      </a:pPr>
                      <a:r>
                        <a:rPr lang="fa-IR" sz="2800" baseline="0" dirty="0" smtClean="0">
                          <a:cs typeface="B Nazanin" panose="00000400000000000000" pitchFamily="2" charset="-78"/>
                        </a:rPr>
                        <a:t>تمامی بدن شیرخوار به بدن مادر چسبیده و نیاز به حمایت وزن وی نیست.</a:t>
                      </a:r>
                      <a:endParaRPr lang="en-US" sz="2800" dirty="0">
                        <a:cs typeface="B Nazanin" panose="00000400000000000000" pitchFamily="2" charset="-78"/>
                      </a:endParaRPr>
                    </a:p>
                  </a:txBody>
                  <a:tcPr/>
                </a:tc>
                <a:tc>
                  <a:txBody>
                    <a:bodyPr/>
                    <a:lstStyle/>
                    <a:p>
                      <a:pPr marL="457200" indent="-457200" algn="r" rtl="1">
                        <a:buFont typeface="Arial" panose="020B0604020202020204" pitchFamily="34" charset="0"/>
                        <a:buChar char="•"/>
                      </a:pPr>
                      <a:r>
                        <a:rPr lang="fa-IR" sz="2800" baseline="0" dirty="0" smtClean="0">
                          <a:cs typeface="B Nazanin" panose="00000400000000000000" pitchFamily="2" charset="-78"/>
                        </a:rPr>
                        <a:t>مادر نگران افتادن شیرخوار است</a:t>
                      </a:r>
                      <a:endParaRPr lang="en-US" sz="2800" baseline="0" dirty="0" smtClean="0">
                        <a:cs typeface="B Nazanin" panose="00000400000000000000" pitchFamily="2" charset="-78"/>
                      </a:endParaRPr>
                    </a:p>
                  </a:txBody>
                  <a:tcPr/>
                </a:tc>
              </a:tr>
            </a:tbl>
          </a:graphicData>
        </a:graphic>
      </p:graphicFrame>
      <p:grpSp>
        <p:nvGrpSpPr>
          <p:cNvPr id="5" name="Group 4"/>
          <p:cNvGrpSpPr/>
          <p:nvPr/>
        </p:nvGrpSpPr>
        <p:grpSpPr>
          <a:xfrm>
            <a:off x="467544" y="188640"/>
            <a:ext cx="8229600" cy="1140378"/>
            <a:chOff x="0" y="-72008"/>
            <a:chExt cx="8229600" cy="1140378"/>
          </a:xfrm>
        </p:grpSpPr>
        <p:sp>
          <p:nvSpPr>
            <p:cNvPr id="6" name="Rounded Rectangle 5"/>
            <p:cNvSpPr/>
            <p:nvPr/>
          </p:nvSpPr>
          <p:spPr>
            <a:xfrm>
              <a:off x="0" y="-72008"/>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3600" b="1" dirty="0">
                  <a:effectLst>
                    <a:outerShdw blurRad="38100" dist="38100" dir="2700000" algn="tl">
                      <a:srgbClr val="000000">
                        <a:alpha val="43137"/>
                      </a:srgbClr>
                    </a:outerShdw>
                  </a:effectLst>
                  <a:cs typeface="B Nazanin" panose="00000400000000000000" pitchFamily="2" charset="-78"/>
                </a:rPr>
                <a:t>اهم </a:t>
              </a:r>
              <a:r>
                <a:rPr lang="fa-IR" sz="3600" b="1" dirty="0" smtClean="0">
                  <a:effectLst>
                    <a:outerShdw blurRad="38100" dist="38100" dir="2700000" algn="tl">
                      <a:srgbClr val="000000">
                        <a:alpha val="43137"/>
                      </a:srgbClr>
                    </a:outerShdw>
                  </a:effectLst>
                  <a:cs typeface="B Nazanin" panose="00000400000000000000" pitchFamily="2" charset="-78"/>
                </a:rPr>
                <a:t>مزایا و </a:t>
              </a:r>
              <a:r>
                <a:rPr lang="fa-IR" sz="3600" b="1" dirty="0">
                  <a:effectLst>
                    <a:outerShdw blurRad="38100" dist="38100" dir="2700000" algn="tl">
                      <a:srgbClr val="000000">
                        <a:alpha val="43137"/>
                      </a:srgbClr>
                    </a:outerShdw>
                  </a:effectLst>
                  <a:cs typeface="B Nazanin" panose="00000400000000000000" pitchFamily="2" charset="-78"/>
                </a:rPr>
                <a:t>معایب </a:t>
              </a:r>
              <a:r>
                <a:rPr lang="fa-IR" sz="3600" b="1" dirty="0" smtClean="0">
                  <a:effectLst>
                    <a:outerShdw blurRad="38100" dist="38100" dir="2700000" algn="tl">
                      <a:srgbClr val="000000">
                        <a:alpha val="43137"/>
                      </a:srgbClr>
                    </a:outerShdw>
                  </a:effectLst>
                  <a:cs typeface="B Nazanin" panose="00000400000000000000" pitchFamily="2" charset="-78"/>
                </a:rPr>
                <a:t>وضعیت </a:t>
              </a:r>
              <a:r>
                <a:rPr lang="fa-IR" sz="3600" b="1" dirty="0">
                  <a:effectLst>
                    <a:outerShdw blurRad="38100" dist="38100" dir="2700000" algn="tl">
                      <a:srgbClr val="000000">
                        <a:alpha val="43137"/>
                      </a:srgbClr>
                    </a:outerShdw>
                  </a:effectLst>
                  <a:cs typeface="B Nazanin" panose="00000400000000000000" pitchFamily="2" charset="-78"/>
                </a:rPr>
                <a:t>های </a:t>
              </a:r>
              <a:r>
                <a:rPr lang="fa-IR" sz="3600" b="1" dirty="0" smtClean="0">
                  <a:effectLst>
                    <a:outerShdw blurRad="38100" dist="38100" dir="2700000" algn="tl">
                      <a:srgbClr val="000000">
                        <a:alpha val="43137"/>
                      </a:srgbClr>
                    </a:outerShdw>
                  </a:effectLst>
                  <a:cs typeface="B Nazanin" panose="00000400000000000000" pitchFamily="2" charset="-78"/>
                </a:rPr>
                <a:t>اصلی </a:t>
              </a:r>
              <a:r>
                <a:rPr lang="fa-IR" sz="3600" b="1" dirty="0">
                  <a:effectLst>
                    <a:outerShdw blurRad="38100" dist="38100" dir="2700000" algn="tl">
                      <a:srgbClr val="000000">
                        <a:alpha val="43137"/>
                      </a:srgbClr>
                    </a:outerShdw>
                  </a:effectLst>
                  <a:cs typeface="B Nazanin" panose="00000400000000000000" pitchFamily="2" charset="-78"/>
                </a:rPr>
                <a:t>شیردهی </a:t>
              </a:r>
            </a:p>
          </p:txBody>
        </p:sp>
      </p:grpSp>
      <p:sp>
        <p:nvSpPr>
          <p:cNvPr id="2" name="Slide Number Placeholder 1"/>
          <p:cNvSpPr>
            <a:spLocks noGrp="1"/>
          </p:cNvSpPr>
          <p:nvPr>
            <p:ph type="sldNum" sz="quarter" idx="12"/>
          </p:nvPr>
        </p:nvSpPr>
        <p:spPr/>
        <p:txBody>
          <a:bodyPr/>
          <a:lstStyle/>
          <a:p>
            <a:pPr>
              <a:defRPr/>
            </a:pPr>
            <a:fld id="{10A915E6-25D4-4478-83EA-8A1184D8A544}" type="slidenum">
              <a:rPr lang="fa-IR" smtClean="0"/>
              <a:pPr>
                <a:defRPr/>
              </a:pPr>
              <a:t>26</a:t>
            </a:fld>
            <a:endParaRPr lang="fa-IR" dirty="0"/>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2658" r="40155" b="5482"/>
          <a:stretch/>
        </p:blipFill>
        <p:spPr bwMode="auto">
          <a:xfrm>
            <a:off x="580337" y="3212976"/>
            <a:ext cx="2047447" cy="2033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332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523299900"/>
              </p:ext>
            </p:extLst>
          </p:nvPr>
        </p:nvGraphicFramePr>
        <p:xfrm>
          <a:off x="467543" y="1628800"/>
          <a:ext cx="8174771" cy="4834880"/>
        </p:xfrm>
        <a:graphic>
          <a:graphicData uri="http://schemas.openxmlformats.org/drawingml/2006/table">
            <a:tbl>
              <a:tblPr firstRow="1" bandRow="1">
                <a:tableStyleId>{5C22544A-7EE6-4342-B048-85BDC9FD1C3A}</a:tableStyleId>
              </a:tblPr>
              <a:tblGrid>
                <a:gridCol w="2304257"/>
                <a:gridCol w="2371704"/>
                <a:gridCol w="3498810"/>
              </a:tblGrid>
              <a:tr h="720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3200" b="1" dirty="0" smtClean="0">
                          <a:cs typeface="B Nazanin" panose="00000400000000000000" pitchFamily="2" charset="-78"/>
                        </a:rPr>
                        <a:t>گهواره ای</a:t>
                      </a:r>
                      <a:endParaRPr lang="en-US" sz="3200" b="1" dirty="0" smtClean="0">
                        <a:cs typeface="B Nazanin" panose="00000400000000000000" pitchFamily="2" charset="-78"/>
                      </a:endParaRPr>
                    </a:p>
                  </a:txBody>
                  <a:tcPr/>
                </a:tc>
                <a:tc>
                  <a:txBody>
                    <a:bodyPr/>
                    <a:lstStyle/>
                    <a:p>
                      <a:pPr algn="ctr" rtl="0"/>
                      <a:r>
                        <a:rPr lang="fa-IR" sz="3200" dirty="0" smtClean="0">
                          <a:cs typeface="B Nazanin" panose="00000400000000000000" pitchFamily="2" charset="-78"/>
                        </a:rPr>
                        <a:t>مزایا</a:t>
                      </a:r>
                      <a:endParaRPr lang="en-US" sz="3200" dirty="0">
                        <a:cs typeface="B Nazanin" panose="00000400000000000000" pitchFamily="2" charset="-78"/>
                      </a:endParaRPr>
                    </a:p>
                  </a:txBody>
                  <a:tcPr/>
                </a:tc>
                <a:tc>
                  <a:txBody>
                    <a:bodyPr/>
                    <a:lstStyle/>
                    <a:p>
                      <a:pPr algn="ctr" rtl="0"/>
                      <a:r>
                        <a:rPr lang="fa-IR" sz="3200" dirty="0" smtClean="0">
                          <a:cs typeface="B Nazanin" panose="00000400000000000000" pitchFamily="2" charset="-78"/>
                        </a:rPr>
                        <a:t>معایب</a:t>
                      </a:r>
                      <a:r>
                        <a:rPr lang="en-US" sz="3200" baseline="0" dirty="0" smtClean="0">
                          <a:cs typeface="B Nazanin" panose="00000400000000000000" pitchFamily="2" charset="-78"/>
                        </a:rPr>
                        <a:t> </a:t>
                      </a:r>
                      <a:r>
                        <a:rPr lang="fa-IR" sz="3200" baseline="0" dirty="0" smtClean="0">
                          <a:cs typeface="B Nazanin" panose="00000400000000000000" pitchFamily="2" charset="-78"/>
                        </a:rPr>
                        <a:t>احتیاط/</a:t>
                      </a:r>
                      <a:endParaRPr lang="en-US" sz="3200" dirty="0">
                        <a:cs typeface="B Nazanin" panose="00000400000000000000" pitchFamily="2" charset="-78"/>
                      </a:endParaRPr>
                    </a:p>
                  </a:txBody>
                  <a:tcPr/>
                </a:tc>
              </a:tr>
              <a:tr h="3384376">
                <a:tc>
                  <a:txBody>
                    <a:bodyPr/>
                    <a:lstStyle/>
                    <a:p>
                      <a:pPr algn="ctr" rtl="0"/>
                      <a:endParaRPr lang="en-US" sz="3200" b="1" dirty="0">
                        <a:cs typeface="B Nazanin" panose="00000400000000000000" pitchFamily="2" charset="-78"/>
                      </a:endParaRPr>
                    </a:p>
                  </a:txBody>
                  <a:tcPr/>
                </a:tc>
                <a:tc>
                  <a:txBody>
                    <a:bodyPr/>
                    <a:lstStyle/>
                    <a:p>
                      <a:pPr marL="457200" indent="-457200" algn="r" rtl="1">
                        <a:buFont typeface="Arial" panose="020B0604020202020204" pitchFamily="34" charset="0"/>
                        <a:buChar char="•"/>
                      </a:pPr>
                      <a:r>
                        <a:rPr lang="fa-IR" sz="2800" dirty="0" smtClean="0">
                          <a:cs typeface="B Nazanin" panose="00000400000000000000" pitchFamily="2" charset="-78"/>
                        </a:rPr>
                        <a:t>اغلب استفاده میشود</a:t>
                      </a:r>
                    </a:p>
                    <a:p>
                      <a:pPr marL="457200" indent="-457200" algn="r" rtl="1">
                        <a:buFont typeface="Arial" panose="020B0604020202020204" pitchFamily="34" charset="0"/>
                        <a:buChar char="•"/>
                      </a:pPr>
                      <a:r>
                        <a:rPr lang="fa-IR" sz="2800" dirty="0" smtClean="0">
                          <a:cs typeface="B Nazanin" panose="00000400000000000000" pitchFamily="2" charset="-78"/>
                        </a:rPr>
                        <a:t>مناسب در  تغذیه</a:t>
                      </a:r>
                      <a:r>
                        <a:rPr lang="fa-IR" sz="2800" baseline="0" dirty="0" smtClean="0">
                          <a:cs typeface="B Nazanin" panose="00000400000000000000" pitchFamily="2" charset="-78"/>
                        </a:rPr>
                        <a:t> طولانی و زمانی که  شیرخوار رشد  میکند</a:t>
                      </a:r>
                      <a:endParaRPr lang="en-US" sz="2800" dirty="0">
                        <a:cs typeface="B Nazanin" panose="00000400000000000000" pitchFamily="2" charset="-78"/>
                      </a:endParaRPr>
                    </a:p>
                  </a:txBody>
                  <a:tcPr/>
                </a:tc>
                <a:tc>
                  <a:txBody>
                    <a:bodyPr/>
                    <a:lstStyle/>
                    <a:p>
                      <a:pPr marL="457200" indent="-457200" algn="r" rtl="1">
                        <a:buFont typeface="Arial" panose="020B0604020202020204" pitchFamily="34" charset="0"/>
                        <a:buChar char="•"/>
                      </a:pPr>
                      <a:r>
                        <a:rPr lang="fa-IR" sz="2400" dirty="0" smtClean="0">
                          <a:cs typeface="B Nazanin" panose="00000400000000000000" pitchFamily="2" charset="-78"/>
                        </a:rPr>
                        <a:t>سر شیرخوار تکان می خورد و جابجا می شود</a:t>
                      </a:r>
                      <a:endParaRPr lang="en-US" sz="2400" baseline="0" dirty="0" smtClean="0">
                        <a:cs typeface="B Nazanin" panose="00000400000000000000" pitchFamily="2" charset="-78"/>
                      </a:endParaRPr>
                    </a:p>
                    <a:p>
                      <a:pPr marL="457200" indent="-457200" algn="r" rtl="1">
                        <a:buFont typeface="Arial" panose="020B0604020202020204" pitchFamily="34" charset="0"/>
                        <a:buChar char="•"/>
                      </a:pPr>
                      <a:r>
                        <a:rPr lang="fa-IR" sz="2400" dirty="0" smtClean="0">
                          <a:cs typeface="B Nazanin" panose="00000400000000000000" pitchFamily="2" charset="-78"/>
                        </a:rPr>
                        <a:t>کنترول سر</a:t>
                      </a:r>
                      <a:r>
                        <a:rPr lang="fa-IR" sz="2400" baseline="0" dirty="0" smtClean="0">
                          <a:cs typeface="B Nazanin" panose="00000400000000000000" pitchFamily="2" charset="-78"/>
                        </a:rPr>
                        <a:t> شیرخوار خوب نیست</a:t>
                      </a:r>
                    </a:p>
                    <a:p>
                      <a:pPr marL="457200" indent="-457200" algn="r" rtl="1">
                        <a:buFont typeface="Arial" panose="020B0604020202020204" pitchFamily="34" charset="0"/>
                        <a:buChar char="•"/>
                      </a:pPr>
                      <a:r>
                        <a:rPr lang="fa-IR" sz="2400" baseline="0" dirty="0" smtClean="0">
                          <a:cs typeface="B Nazanin" panose="00000400000000000000" pitchFamily="2" charset="-78"/>
                        </a:rPr>
                        <a:t>امکان فشار و راندن پستان بطرف پایین و اختلال در </a:t>
                      </a:r>
                      <a:r>
                        <a:rPr lang="en-US" sz="2400" baseline="0" dirty="0" err="1" smtClean="0">
                          <a:cs typeface="B Nazanin" panose="00000400000000000000" pitchFamily="2" charset="-78"/>
                        </a:rPr>
                        <a:t>latch_on</a:t>
                      </a:r>
                      <a:endParaRPr lang="en-US" sz="2400" baseline="0" dirty="0" smtClean="0">
                        <a:cs typeface="B Nazanin" panose="00000400000000000000" pitchFamily="2" charset="-78"/>
                      </a:endParaRPr>
                    </a:p>
                    <a:p>
                      <a:pPr marL="457200" indent="-457200" algn="r" rtl="1">
                        <a:buFont typeface="Arial" panose="020B0604020202020204" pitchFamily="34" charset="0"/>
                        <a:buChar char="•"/>
                      </a:pPr>
                      <a:r>
                        <a:rPr lang="fa-IR" sz="2400" dirty="0" smtClean="0">
                          <a:cs typeface="B Nazanin" panose="00000400000000000000" pitchFamily="2" charset="-78"/>
                        </a:rPr>
                        <a:t>امکان </a:t>
                      </a:r>
                      <a:r>
                        <a:rPr lang="fa-IR" sz="2400" dirty="0" err="1" smtClean="0">
                          <a:cs typeface="B Nazanin" panose="00000400000000000000" pitchFamily="2" charset="-78"/>
                        </a:rPr>
                        <a:t>بیشتردر</a:t>
                      </a:r>
                      <a:r>
                        <a:rPr lang="fa-IR" sz="2400" dirty="0" smtClean="0">
                          <a:cs typeface="B Nazanin" panose="00000400000000000000" pitchFamily="2" charset="-78"/>
                        </a:rPr>
                        <a:t> مکیدن</a:t>
                      </a:r>
                      <a:r>
                        <a:rPr lang="fa-IR" sz="2400" baseline="0" dirty="0" smtClean="0">
                          <a:cs typeface="B Nazanin" panose="00000400000000000000" pitchFamily="2" charset="-78"/>
                        </a:rPr>
                        <a:t> فقط نوک پستان</a:t>
                      </a:r>
                    </a:p>
                    <a:p>
                      <a:pPr marL="457200" indent="-457200" algn="r" rtl="1">
                        <a:buFont typeface="Arial" panose="020B0604020202020204" pitchFamily="34" charset="0"/>
                        <a:buChar char="•"/>
                      </a:pPr>
                      <a:r>
                        <a:rPr lang="fa-IR" sz="2400" baseline="0" dirty="0" smtClean="0">
                          <a:cs typeface="B Nazanin" panose="00000400000000000000" pitchFamily="2" charset="-78"/>
                        </a:rPr>
                        <a:t>توصیه به </a:t>
                      </a:r>
                      <a:r>
                        <a:rPr lang="fa-IR" sz="2400" baseline="0" dirty="0" err="1" smtClean="0">
                          <a:cs typeface="B Nazanin" panose="00000400000000000000" pitchFamily="2" charset="-78"/>
                        </a:rPr>
                        <a:t>سوئیچ</a:t>
                      </a:r>
                      <a:r>
                        <a:rPr lang="fa-IR" sz="2400" baseline="0" dirty="0" smtClean="0">
                          <a:cs typeface="B Nazanin" panose="00000400000000000000" pitchFamily="2" charset="-78"/>
                        </a:rPr>
                        <a:t> کردن از روش گهواره ی متقابل</a:t>
                      </a:r>
                      <a:endParaRPr lang="en-US" sz="2400" dirty="0">
                        <a:cs typeface="B Nazanin" panose="00000400000000000000" pitchFamily="2" charset="-78"/>
                      </a:endParaRPr>
                    </a:p>
                  </a:txBody>
                  <a:tcPr/>
                </a:tc>
              </a:tr>
            </a:tbl>
          </a:graphicData>
        </a:graphic>
      </p:graphicFrame>
      <p:grpSp>
        <p:nvGrpSpPr>
          <p:cNvPr id="5" name="Group 4"/>
          <p:cNvGrpSpPr/>
          <p:nvPr/>
        </p:nvGrpSpPr>
        <p:grpSpPr>
          <a:xfrm>
            <a:off x="467544" y="188640"/>
            <a:ext cx="8229600" cy="1140378"/>
            <a:chOff x="0" y="-72008"/>
            <a:chExt cx="8229600" cy="1140378"/>
          </a:xfrm>
        </p:grpSpPr>
        <p:sp>
          <p:nvSpPr>
            <p:cNvPr id="6" name="Rounded Rectangle 5"/>
            <p:cNvSpPr/>
            <p:nvPr/>
          </p:nvSpPr>
          <p:spPr>
            <a:xfrm>
              <a:off x="0" y="-72008"/>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3600" b="1" dirty="0">
                  <a:effectLst>
                    <a:outerShdw blurRad="38100" dist="38100" dir="2700000" algn="tl">
                      <a:srgbClr val="000000">
                        <a:alpha val="43137"/>
                      </a:srgbClr>
                    </a:outerShdw>
                  </a:effectLst>
                  <a:cs typeface="B Nazanin" panose="00000400000000000000" pitchFamily="2" charset="-78"/>
                </a:rPr>
                <a:t>اهم </a:t>
              </a:r>
              <a:r>
                <a:rPr lang="fa-IR" sz="3600" b="1" dirty="0" smtClean="0">
                  <a:effectLst>
                    <a:outerShdw blurRad="38100" dist="38100" dir="2700000" algn="tl">
                      <a:srgbClr val="000000">
                        <a:alpha val="43137"/>
                      </a:srgbClr>
                    </a:outerShdw>
                  </a:effectLst>
                  <a:cs typeface="B Nazanin" panose="00000400000000000000" pitchFamily="2" charset="-78"/>
                </a:rPr>
                <a:t>مزایا و </a:t>
              </a:r>
              <a:r>
                <a:rPr lang="fa-IR" sz="3600" b="1" dirty="0">
                  <a:effectLst>
                    <a:outerShdw blurRad="38100" dist="38100" dir="2700000" algn="tl">
                      <a:srgbClr val="000000">
                        <a:alpha val="43137"/>
                      </a:srgbClr>
                    </a:outerShdw>
                  </a:effectLst>
                  <a:cs typeface="B Nazanin" panose="00000400000000000000" pitchFamily="2" charset="-78"/>
                </a:rPr>
                <a:t>معایب </a:t>
              </a:r>
              <a:r>
                <a:rPr lang="fa-IR" sz="3600" b="1" dirty="0" smtClean="0">
                  <a:effectLst>
                    <a:outerShdw blurRad="38100" dist="38100" dir="2700000" algn="tl">
                      <a:srgbClr val="000000">
                        <a:alpha val="43137"/>
                      </a:srgbClr>
                    </a:outerShdw>
                  </a:effectLst>
                  <a:cs typeface="B Nazanin" panose="00000400000000000000" pitchFamily="2" charset="-78"/>
                </a:rPr>
                <a:t>وضعیت </a:t>
              </a:r>
              <a:r>
                <a:rPr lang="fa-IR" sz="3600" b="1" dirty="0">
                  <a:effectLst>
                    <a:outerShdw blurRad="38100" dist="38100" dir="2700000" algn="tl">
                      <a:srgbClr val="000000">
                        <a:alpha val="43137"/>
                      </a:srgbClr>
                    </a:outerShdw>
                  </a:effectLst>
                  <a:cs typeface="B Nazanin" panose="00000400000000000000" pitchFamily="2" charset="-78"/>
                </a:rPr>
                <a:t>های </a:t>
              </a:r>
              <a:r>
                <a:rPr lang="fa-IR" sz="3600" b="1" dirty="0" smtClean="0">
                  <a:effectLst>
                    <a:outerShdw blurRad="38100" dist="38100" dir="2700000" algn="tl">
                      <a:srgbClr val="000000">
                        <a:alpha val="43137"/>
                      </a:srgbClr>
                    </a:outerShdw>
                  </a:effectLst>
                  <a:cs typeface="B Nazanin" panose="00000400000000000000" pitchFamily="2" charset="-78"/>
                </a:rPr>
                <a:t>اصلی </a:t>
              </a:r>
              <a:r>
                <a:rPr lang="fa-IR" sz="3600" b="1" dirty="0">
                  <a:effectLst>
                    <a:outerShdw blurRad="38100" dist="38100" dir="2700000" algn="tl">
                      <a:srgbClr val="000000">
                        <a:alpha val="43137"/>
                      </a:srgbClr>
                    </a:outerShdw>
                  </a:effectLst>
                  <a:cs typeface="B Nazanin" panose="00000400000000000000" pitchFamily="2" charset="-78"/>
                </a:rPr>
                <a:t>شیردهی </a:t>
              </a:r>
            </a:p>
          </p:txBody>
        </p:sp>
      </p:grpSp>
      <p:sp>
        <p:nvSpPr>
          <p:cNvPr id="2" name="Slide Number Placeholder 1"/>
          <p:cNvSpPr>
            <a:spLocks noGrp="1"/>
          </p:cNvSpPr>
          <p:nvPr>
            <p:ph type="sldNum" sz="quarter" idx="12"/>
          </p:nvPr>
        </p:nvSpPr>
        <p:spPr/>
        <p:txBody>
          <a:bodyPr/>
          <a:lstStyle/>
          <a:p>
            <a:pPr>
              <a:defRPr/>
            </a:pPr>
            <a:fld id="{10A915E6-25D4-4478-83EA-8A1184D8A544}" type="slidenum">
              <a:rPr lang="fa-IR" smtClean="0"/>
              <a:pPr>
                <a:defRPr/>
              </a:pPr>
              <a:t>27</a:t>
            </a:fld>
            <a:endParaRPr lang="fa-IR"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431" t="16072" r="13465"/>
          <a:stretch/>
        </p:blipFill>
        <p:spPr>
          <a:xfrm rot="5400000">
            <a:off x="149028" y="3090137"/>
            <a:ext cx="3003988" cy="19535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133326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3863189360"/>
              </p:ext>
            </p:extLst>
          </p:nvPr>
        </p:nvGraphicFramePr>
        <p:xfrm>
          <a:off x="348107" y="1950098"/>
          <a:ext cx="8579295" cy="3927174"/>
        </p:xfrm>
        <a:graphic>
          <a:graphicData uri="http://schemas.openxmlformats.org/drawingml/2006/table">
            <a:tbl>
              <a:tblPr firstRow="1" bandRow="1">
                <a:tableStyleId>{5C22544A-7EE6-4342-B048-85BDC9FD1C3A}</a:tableStyleId>
              </a:tblPr>
              <a:tblGrid>
                <a:gridCol w="2119064"/>
                <a:gridCol w="4481093"/>
                <a:gridCol w="1979138"/>
              </a:tblGrid>
              <a:tr h="648072">
                <a:tc>
                  <a:txBody>
                    <a:bodyPr/>
                    <a:lstStyle/>
                    <a:p>
                      <a:pPr algn="ctr" rtl="0"/>
                      <a:r>
                        <a:rPr lang="fa-IR" sz="2400" dirty="0" smtClean="0">
                          <a:cs typeface="B Nazanin" panose="00000400000000000000" pitchFamily="2" charset="-78"/>
                        </a:rPr>
                        <a:t>گهواره ای متقابل </a:t>
                      </a:r>
                    </a:p>
                  </a:txBody>
                  <a:tcPr/>
                </a:tc>
                <a:tc>
                  <a:txBody>
                    <a:bodyPr/>
                    <a:lstStyle/>
                    <a:p>
                      <a:pPr algn="ctr" rtl="0"/>
                      <a:r>
                        <a:rPr lang="fa-IR" sz="3200" dirty="0" smtClean="0">
                          <a:cs typeface="B Nazanin" panose="00000400000000000000" pitchFamily="2" charset="-78"/>
                        </a:rPr>
                        <a:t>مزایا</a:t>
                      </a:r>
                      <a:endParaRPr lang="en-US" sz="3200" dirty="0">
                        <a:cs typeface="B Nazanin" panose="00000400000000000000" pitchFamily="2" charset="-78"/>
                      </a:endParaRPr>
                    </a:p>
                  </a:txBody>
                  <a:tcPr/>
                </a:tc>
                <a:tc>
                  <a:txBody>
                    <a:bodyPr/>
                    <a:lstStyle/>
                    <a:p>
                      <a:pPr algn="ctr" rtl="0"/>
                      <a:r>
                        <a:rPr lang="fa-IR" sz="3200" dirty="0" smtClean="0">
                          <a:cs typeface="B Nazanin" panose="00000400000000000000" pitchFamily="2" charset="-78"/>
                        </a:rPr>
                        <a:t>معایب</a:t>
                      </a:r>
                      <a:r>
                        <a:rPr lang="en-US" sz="3200" baseline="0" dirty="0" smtClean="0">
                          <a:cs typeface="B Nazanin" panose="00000400000000000000" pitchFamily="2" charset="-78"/>
                        </a:rPr>
                        <a:t> </a:t>
                      </a:r>
                      <a:endParaRPr lang="en-US" sz="3200" dirty="0">
                        <a:cs typeface="B Nazanin" panose="00000400000000000000" pitchFamily="2" charset="-78"/>
                      </a:endParaRPr>
                    </a:p>
                  </a:txBody>
                  <a:tcPr/>
                </a:tc>
              </a:tr>
              <a:tr h="3279102">
                <a:tc>
                  <a:txBody>
                    <a:bodyPr/>
                    <a:lstStyle/>
                    <a:p>
                      <a:pPr algn="ctr" rtl="0"/>
                      <a:endParaRPr lang="en-US" sz="3200" b="1" dirty="0">
                        <a:cs typeface="B Nazanin" panose="00000400000000000000" pitchFamily="2" charset="-78"/>
                      </a:endParaRPr>
                    </a:p>
                  </a:txBody>
                  <a:tcPr/>
                </a:tc>
                <a:tc>
                  <a:txBody>
                    <a:bodyPr/>
                    <a:lstStyle/>
                    <a:p>
                      <a:pPr marL="457200" indent="-457200" algn="r" rtl="1">
                        <a:buFont typeface="Arial" panose="020B0604020202020204" pitchFamily="34" charset="0"/>
                        <a:buChar char="•"/>
                      </a:pPr>
                      <a:r>
                        <a:rPr lang="fa-IR" sz="2800" dirty="0" smtClean="0">
                          <a:cs typeface="B Nazanin" panose="00000400000000000000" pitchFamily="2" charset="-78"/>
                        </a:rPr>
                        <a:t>ایده آل برای اوائل شیردهی و آموزش شیردهی (چفت</a:t>
                      </a:r>
                      <a:r>
                        <a:rPr lang="fa-IR" sz="2800" baseline="0" dirty="0" smtClean="0">
                          <a:cs typeface="B Nazanin" panose="00000400000000000000" pitchFamily="2" charset="-78"/>
                        </a:rPr>
                        <a:t> شدن </a:t>
                      </a:r>
                      <a:r>
                        <a:rPr lang="fa-IR" sz="2800" baseline="0" dirty="0" err="1" smtClean="0">
                          <a:cs typeface="B Nazanin" panose="00000400000000000000" pitchFamily="2" charset="-78"/>
                        </a:rPr>
                        <a:t>غیرقرینه</a:t>
                      </a:r>
                      <a:r>
                        <a:rPr lang="fa-IR" sz="2800" baseline="0" dirty="0" smtClean="0">
                          <a:cs typeface="B Nazanin" panose="00000400000000000000" pitchFamily="2" charset="-78"/>
                        </a:rPr>
                        <a:t>)</a:t>
                      </a:r>
                      <a:endParaRPr lang="fa-IR" sz="2800" dirty="0" smtClean="0">
                        <a:cs typeface="B Nazanin" panose="00000400000000000000" pitchFamily="2" charset="-78"/>
                      </a:endParaRPr>
                    </a:p>
                    <a:p>
                      <a:pPr marL="457200" indent="-457200" algn="r" rtl="1">
                        <a:buFont typeface="Arial" panose="020B0604020202020204" pitchFamily="34" charset="0"/>
                        <a:buChar char="•"/>
                      </a:pPr>
                      <a:r>
                        <a:rPr lang="fa-IR" sz="2800" dirty="0" smtClean="0">
                          <a:cs typeface="B Nazanin" panose="00000400000000000000" pitchFamily="2" charset="-78"/>
                        </a:rPr>
                        <a:t>کنترول </a:t>
                      </a:r>
                      <a:r>
                        <a:rPr lang="fa-IR" sz="2800" dirty="0" err="1" smtClean="0">
                          <a:cs typeface="B Nazanin" panose="00000400000000000000" pitchFamily="2" charset="-78"/>
                        </a:rPr>
                        <a:t>سرشیرخوار</a:t>
                      </a:r>
                      <a:r>
                        <a:rPr lang="fa-IR" sz="2800" dirty="0" smtClean="0">
                          <a:cs typeface="B Nazanin" panose="00000400000000000000" pitchFamily="2" charset="-78"/>
                        </a:rPr>
                        <a:t> خوب است</a:t>
                      </a:r>
                    </a:p>
                    <a:p>
                      <a:pPr marL="457200" indent="-457200" algn="r" rtl="1">
                        <a:buFont typeface="Arial" panose="020B0604020202020204" pitchFamily="34" charset="0"/>
                        <a:buChar char="•"/>
                      </a:pPr>
                      <a:r>
                        <a:rPr lang="fa-IR" sz="2800" dirty="0" smtClean="0">
                          <a:cs typeface="B Nazanin" panose="00000400000000000000" pitchFamily="2" charset="-78"/>
                        </a:rPr>
                        <a:t>آوردن</a:t>
                      </a:r>
                      <a:r>
                        <a:rPr lang="fa-IR" sz="2800" baseline="0" dirty="0" smtClean="0">
                          <a:cs typeface="B Nazanin" panose="00000400000000000000" pitchFamily="2" charset="-78"/>
                        </a:rPr>
                        <a:t> سر شیرخوار به طرف پستان به منظور گرفتن آن </a:t>
                      </a:r>
                      <a:r>
                        <a:rPr lang="en-US" sz="2800" baseline="0" dirty="0" smtClean="0">
                          <a:cs typeface="B Nazanin" panose="00000400000000000000" pitchFamily="2" charset="-78"/>
                        </a:rPr>
                        <a:t>(Latch-on)</a:t>
                      </a:r>
                      <a:r>
                        <a:rPr lang="fa-IR" sz="2800" baseline="0" dirty="0" smtClean="0">
                          <a:cs typeface="B Nazanin" panose="00000400000000000000" pitchFamily="2" charset="-78"/>
                        </a:rPr>
                        <a:t>آسان و خوب است</a:t>
                      </a:r>
                      <a:endParaRPr lang="en-US" sz="2800" dirty="0">
                        <a:cs typeface="B Nazanin" panose="00000400000000000000" pitchFamily="2" charset="-78"/>
                      </a:endParaRPr>
                    </a:p>
                  </a:txBody>
                  <a:tcPr/>
                </a:tc>
                <a:tc>
                  <a:txBody>
                    <a:bodyPr/>
                    <a:lstStyle/>
                    <a:p>
                      <a:pPr marL="457200" indent="-457200" algn="r" rtl="1">
                        <a:buFont typeface="Arial" panose="020B0604020202020204" pitchFamily="34" charset="0"/>
                        <a:buChar char="•"/>
                      </a:pPr>
                      <a:r>
                        <a:rPr lang="fa-IR" sz="2800" dirty="0" smtClean="0">
                          <a:cs typeface="B Nazanin" panose="00000400000000000000" pitchFamily="2" charset="-78"/>
                        </a:rPr>
                        <a:t>مادران کمتر با این روش آشنا هستند</a:t>
                      </a:r>
                      <a:endParaRPr lang="fa-IR" sz="2800" dirty="0">
                        <a:cs typeface="B Nazanin" panose="00000400000000000000" pitchFamily="2" charset="-78"/>
                      </a:endParaRPr>
                    </a:p>
                    <a:p>
                      <a:pPr marL="457200" indent="-457200" algn="r" rtl="1">
                        <a:buFont typeface="Arial" panose="020B0604020202020204" pitchFamily="34" charset="0"/>
                        <a:buChar char="•"/>
                      </a:pPr>
                      <a:r>
                        <a:rPr lang="fa-IR" sz="2800" dirty="0" smtClean="0">
                          <a:cs typeface="B Nazanin" panose="00000400000000000000" pitchFamily="2" charset="-78"/>
                        </a:rPr>
                        <a:t>اطمینان</a:t>
                      </a:r>
                      <a:r>
                        <a:rPr lang="fa-IR" sz="2800" baseline="0" dirty="0" smtClean="0">
                          <a:cs typeface="B Nazanin" panose="00000400000000000000" pitchFamily="2" charset="-78"/>
                        </a:rPr>
                        <a:t> از سینه به سینه گرفتن شیرخوار</a:t>
                      </a:r>
                      <a:endParaRPr lang="en-US" sz="2800" dirty="0" smtClean="0">
                        <a:cs typeface="B Nazanin" panose="00000400000000000000" pitchFamily="2" charset="-78"/>
                      </a:endParaRPr>
                    </a:p>
                  </a:txBody>
                  <a:tcPr/>
                </a:tc>
              </a:tr>
            </a:tbl>
          </a:graphicData>
        </a:graphic>
      </p:graphicFrame>
      <p:grpSp>
        <p:nvGrpSpPr>
          <p:cNvPr id="5" name="Group 4"/>
          <p:cNvGrpSpPr/>
          <p:nvPr/>
        </p:nvGrpSpPr>
        <p:grpSpPr>
          <a:xfrm>
            <a:off x="402937" y="260648"/>
            <a:ext cx="8229600" cy="1123200"/>
            <a:chOff x="54830" y="-288032"/>
            <a:chExt cx="8229600" cy="1123200"/>
          </a:xfrm>
        </p:grpSpPr>
        <p:sp>
          <p:nvSpPr>
            <p:cNvPr id="6" name="Rounded Rectangle 5"/>
            <p:cNvSpPr/>
            <p:nvPr/>
          </p:nvSpPr>
          <p:spPr>
            <a:xfrm>
              <a:off x="54830" y="-288032"/>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178372"/>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3600" b="1" dirty="0">
                  <a:effectLst>
                    <a:outerShdw blurRad="38100" dist="38100" dir="2700000" algn="tl">
                      <a:srgbClr val="000000">
                        <a:alpha val="43137"/>
                      </a:srgbClr>
                    </a:outerShdw>
                  </a:effectLst>
                  <a:cs typeface="B Nazanin" panose="00000400000000000000" pitchFamily="2" charset="-78"/>
                </a:rPr>
                <a:t>اهم </a:t>
              </a:r>
              <a:r>
                <a:rPr lang="fa-IR" sz="3600" b="1" dirty="0" smtClean="0">
                  <a:effectLst>
                    <a:outerShdw blurRad="38100" dist="38100" dir="2700000" algn="tl">
                      <a:srgbClr val="000000">
                        <a:alpha val="43137"/>
                      </a:srgbClr>
                    </a:outerShdw>
                  </a:effectLst>
                  <a:cs typeface="B Nazanin" panose="00000400000000000000" pitchFamily="2" charset="-78"/>
                </a:rPr>
                <a:t>مزایا و </a:t>
              </a:r>
              <a:r>
                <a:rPr lang="fa-IR" sz="3600" b="1" dirty="0">
                  <a:effectLst>
                    <a:outerShdw blurRad="38100" dist="38100" dir="2700000" algn="tl">
                      <a:srgbClr val="000000">
                        <a:alpha val="43137"/>
                      </a:srgbClr>
                    </a:outerShdw>
                  </a:effectLst>
                  <a:cs typeface="B Nazanin" panose="00000400000000000000" pitchFamily="2" charset="-78"/>
                </a:rPr>
                <a:t>معایب </a:t>
              </a:r>
              <a:r>
                <a:rPr lang="fa-IR" sz="3600" b="1" dirty="0" smtClean="0">
                  <a:effectLst>
                    <a:outerShdw blurRad="38100" dist="38100" dir="2700000" algn="tl">
                      <a:srgbClr val="000000">
                        <a:alpha val="43137"/>
                      </a:srgbClr>
                    </a:outerShdw>
                  </a:effectLst>
                  <a:cs typeface="B Nazanin" panose="00000400000000000000" pitchFamily="2" charset="-78"/>
                </a:rPr>
                <a:t>وضعیت </a:t>
              </a:r>
              <a:r>
                <a:rPr lang="fa-IR" sz="3600" b="1" dirty="0">
                  <a:effectLst>
                    <a:outerShdw blurRad="38100" dist="38100" dir="2700000" algn="tl">
                      <a:srgbClr val="000000">
                        <a:alpha val="43137"/>
                      </a:srgbClr>
                    </a:outerShdw>
                  </a:effectLst>
                  <a:cs typeface="B Nazanin" panose="00000400000000000000" pitchFamily="2" charset="-78"/>
                </a:rPr>
                <a:t>های اصلی شیردهی </a:t>
              </a:r>
            </a:p>
          </p:txBody>
        </p:sp>
      </p:grpSp>
      <p:sp>
        <p:nvSpPr>
          <p:cNvPr id="2" name="Slide Number Placeholder 1"/>
          <p:cNvSpPr>
            <a:spLocks noGrp="1"/>
          </p:cNvSpPr>
          <p:nvPr>
            <p:ph type="sldNum" sz="quarter" idx="12"/>
          </p:nvPr>
        </p:nvSpPr>
        <p:spPr/>
        <p:txBody>
          <a:bodyPr/>
          <a:lstStyle/>
          <a:p>
            <a:pPr>
              <a:defRPr/>
            </a:pPr>
            <a:fld id="{10A915E6-25D4-4478-83EA-8A1184D8A544}" type="slidenum">
              <a:rPr lang="fa-IR" smtClean="0"/>
              <a:pPr>
                <a:defRPr/>
              </a:pPr>
              <a:t>28</a:t>
            </a:fld>
            <a:endParaRPr lang="fa-IR"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261"/>
          <a:stretch/>
        </p:blipFill>
        <p:spPr>
          <a:xfrm rot="5400000">
            <a:off x="-36246" y="3356726"/>
            <a:ext cx="2926842" cy="17752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75309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400577137"/>
              </p:ext>
            </p:extLst>
          </p:nvPr>
        </p:nvGraphicFramePr>
        <p:xfrm>
          <a:off x="416024" y="1556793"/>
          <a:ext cx="8404448" cy="4335731"/>
        </p:xfrm>
        <a:graphic>
          <a:graphicData uri="http://schemas.openxmlformats.org/drawingml/2006/table">
            <a:tbl>
              <a:tblPr firstRow="1" bandRow="1">
                <a:tableStyleId>{5C22544A-7EE6-4342-B048-85BDC9FD1C3A}</a:tableStyleId>
              </a:tblPr>
              <a:tblGrid>
                <a:gridCol w="2075877"/>
                <a:gridCol w="4024315"/>
                <a:gridCol w="2304256"/>
              </a:tblGrid>
              <a:tr h="10515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3200" b="1" dirty="0" smtClean="0">
                          <a:cs typeface="B Nazanin" panose="00000400000000000000" pitchFamily="2" charset="-78"/>
                        </a:rPr>
                        <a:t>زیر بغلی</a:t>
                      </a:r>
                      <a:endParaRPr lang="en-US" sz="3200" b="1" dirty="0" smtClean="0">
                        <a:cs typeface="B Nazanin" panose="00000400000000000000" pitchFamily="2" charset="-78"/>
                      </a:endParaRPr>
                    </a:p>
                    <a:p>
                      <a:pPr algn="ctr" rtl="0"/>
                      <a:endParaRPr lang="en-US" sz="3200" dirty="0">
                        <a:cs typeface="B Nazanin" panose="00000400000000000000" pitchFamily="2" charset="-78"/>
                      </a:endParaRPr>
                    </a:p>
                  </a:txBody>
                  <a:tcPr/>
                </a:tc>
                <a:tc>
                  <a:txBody>
                    <a:bodyPr/>
                    <a:lstStyle/>
                    <a:p>
                      <a:pPr algn="ctr" rtl="0"/>
                      <a:r>
                        <a:rPr lang="fa-IR" sz="3200" dirty="0" smtClean="0">
                          <a:cs typeface="B Nazanin" panose="00000400000000000000" pitchFamily="2" charset="-78"/>
                        </a:rPr>
                        <a:t>مزایا</a:t>
                      </a:r>
                      <a:endParaRPr lang="en-US" sz="3200" dirty="0">
                        <a:cs typeface="B Nazanin" panose="00000400000000000000" pitchFamily="2" charset="-78"/>
                      </a:endParaRPr>
                    </a:p>
                  </a:txBody>
                  <a:tcPr/>
                </a:tc>
                <a:tc>
                  <a:txBody>
                    <a:bodyPr/>
                    <a:lstStyle/>
                    <a:p>
                      <a:pPr algn="ctr" rtl="0"/>
                      <a:r>
                        <a:rPr lang="fa-IR" sz="3200" dirty="0" smtClean="0">
                          <a:cs typeface="B Nazanin" panose="00000400000000000000" pitchFamily="2" charset="-78"/>
                        </a:rPr>
                        <a:t>معایب</a:t>
                      </a:r>
                      <a:r>
                        <a:rPr lang="en-US" sz="3200" baseline="0" dirty="0" smtClean="0">
                          <a:cs typeface="B Nazanin" panose="00000400000000000000" pitchFamily="2" charset="-78"/>
                        </a:rPr>
                        <a:t> </a:t>
                      </a:r>
                      <a:endParaRPr lang="en-US" sz="3200" dirty="0">
                        <a:cs typeface="B Nazanin" panose="00000400000000000000" pitchFamily="2" charset="-78"/>
                      </a:endParaRPr>
                    </a:p>
                  </a:txBody>
                  <a:tcPr/>
                </a:tc>
              </a:tr>
              <a:tr h="3268931">
                <a:tc>
                  <a:txBody>
                    <a:bodyPr/>
                    <a:lstStyle/>
                    <a:p>
                      <a:pPr algn="ctr" rtl="0"/>
                      <a:endParaRPr lang="en-US" sz="3200" b="1" dirty="0">
                        <a:cs typeface="B Nazanin" panose="00000400000000000000" pitchFamily="2" charset="-78"/>
                      </a:endParaRPr>
                    </a:p>
                  </a:txBody>
                  <a:tcPr/>
                </a:tc>
                <a:tc>
                  <a:txBody>
                    <a:bodyPr/>
                    <a:lstStyle/>
                    <a:p>
                      <a:pPr marL="457200" indent="-457200" algn="r" rtl="1">
                        <a:buFont typeface="Arial" panose="020B0604020202020204" pitchFamily="34" charset="0"/>
                        <a:buChar char="•"/>
                      </a:pPr>
                      <a:r>
                        <a:rPr lang="fa-IR" sz="2800" dirty="0" smtClean="0">
                          <a:cs typeface="B Nazanin" panose="00000400000000000000" pitchFamily="2" charset="-78"/>
                        </a:rPr>
                        <a:t>کنترول </a:t>
                      </a:r>
                      <a:r>
                        <a:rPr lang="fa-IR" sz="2800" dirty="0" err="1" smtClean="0">
                          <a:cs typeface="B Nazanin" panose="00000400000000000000" pitchFamily="2" charset="-78"/>
                        </a:rPr>
                        <a:t>سرشیرخوار</a:t>
                      </a:r>
                      <a:r>
                        <a:rPr lang="fa-IR" sz="2800" dirty="0" smtClean="0">
                          <a:cs typeface="B Nazanin" panose="00000400000000000000" pitchFamily="2" charset="-78"/>
                        </a:rPr>
                        <a:t> خوب است</a:t>
                      </a:r>
                    </a:p>
                    <a:p>
                      <a:pPr marL="457200" indent="-457200" algn="r" rtl="1">
                        <a:buFont typeface="Arial" panose="020B0604020202020204" pitchFamily="34" charset="0"/>
                        <a:buChar char="•"/>
                      </a:pPr>
                      <a:r>
                        <a:rPr lang="fa-IR" sz="2800" dirty="0" smtClean="0">
                          <a:cs typeface="B Nazanin" panose="00000400000000000000" pitchFamily="2" charset="-78"/>
                        </a:rPr>
                        <a:t>آوردن </a:t>
                      </a:r>
                      <a:r>
                        <a:rPr lang="fa-IR" sz="2800" dirty="0" err="1" smtClean="0">
                          <a:cs typeface="B Nazanin" panose="00000400000000000000" pitchFamily="2" charset="-78"/>
                        </a:rPr>
                        <a:t>سرشیرخوار</a:t>
                      </a:r>
                      <a:r>
                        <a:rPr lang="fa-IR" sz="2800" dirty="0" smtClean="0">
                          <a:cs typeface="B Nazanin" panose="00000400000000000000" pitchFamily="2" charset="-78"/>
                        </a:rPr>
                        <a:t> به طرف پستان آسان و خوب است</a:t>
                      </a:r>
                    </a:p>
                    <a:p>
                      <a:pPr marL="457200" indent="-457200" algn="r" rtl="1">
                        <a:buFont typeface="Arial" panose="020B0604020202020204" pitchFamily="34" charset="0"/>
                        <a:buChar char="•"/>
                      </a:pPr>
                      <a:r>
                        <a:rPr lang="fa-IR" sz="2800" dirty="0" smtClean="0">
                          <a:cs typeface="B Nazanin" panose="00000400000000000000" pitchFamily="2" charset="-78"/>
                        </a:rPr>
                        <a:t>بهترین روش برای دیده شدن هاله</a:t>
                      </a:r>
                      <a:r>
                        <a:rPr lang="fa-IR" sz="2800" baseline="0" dirty="0" smtClean="0">
                          <a:cs typeface="B Nazanin" panose="00000400000000000000" pitchFamily="2" charset="-78"/>
                        </a:rPr>
                        <a:t>، نیپل و </a:t>
                      </a:r>
                      <a:r>
                        <a:rPr lang="fa-IR" sz="2800" dirty="0" smtClean="0">
                          <a:cs typeface="B Nazanin" panose="00000400000000000000" pitchFamily="2" charset="-78"/>
                        </a:rPr>
                        <a:t>دهان شیرخوار</a:t>
                      </a:r>
                    </a:p>
                    <a:p>
                      <a:pPr marL="457200" indent="-457200" algn="r" rtl="1">
                        <a:buFont typeface="Arial" panose="020B0604020202020204" pitchFamily="34" charset="0"/>
                        <a:buChar char="•"/>
                      </a:pPr>
                      <a:r>
                        <a:rPr lang="fa-IR" sz="2800" dirty="0" smtClean="0">
                          <a:cs typeface="B Nazanin" panose="00000400000000000000" pitchFamily="2" charset="-78"/>
                        </a:rPr>
                        <a:t>کمک کننده در جراحی، سزارین و پستان بزرگ</a:t>
                      </a:r>
                    </a:p>
                  </a:txBody>
                  <a:tcPr/>
                </a:tc>
                <a:tc>
                  <a:txBody>
                    <a:bodyPr/>
                    <a:lstStyle/>
                    <a:p>
                      <a:pPr marL="457200" indent="-457200" algn="r" rtl="1">
                        <a:buFont typeface="Arial" panose="020B0604020202020204" pitchFamily="34" charset="0"/>
                        <a:buChar char="•"/>
                      </a:pPr>
                      <a:r>
                        <a:rPr lang="fa-IR" sz="2800" dirty="0" smtClean="0">
                          <a:cs typeface="B Nazanin" panose="00000400000000000000" pitchFamily="2" charset="-78"/>
                        </a:rPr>
                        <a:t> در صورت تماس پای شیرخوار به</a:t>
                      </a:r>
                      <a:r>
                        <a:rPr lang="fa-IR" sz="2800" baseline="0" dirty="0" smtClean="0">
                          <a:cs typeface="B Nazanin" panose="00000400000000000000" pitchFamily="2" charset="-78"/>
                        </a:rPr>
                        <a:t> پشتی مادر سرش را به عقب می کشد  </a:t>
                      </a:r>
                      <a:endParaRPr lang="en-US" sz="2800" dirty="0">
                        <a:cs typeface="B Nazanin" panose="00000400000000000000" pitchFamily="2" charset="-78"/>
                      </a:endParaRPr>
                    </a:p>
                  </a:txBody>
                  <a:tcPr/>
                </a:tc>
              </a:tr>
            </a:tbl>
          </a:graphicData>
        </a:graphic>
      </p:graphicFrame>
      <p:grpSp>
        <p:nvGrpSpPr>
          <p:cNvPr id="5" name="Group 4"/>
          <p:cNvGrpSpPr/>
          <p:nvPr/>
        </p:nvGrpSpPr>
        <p:grpSpPr>
          <a:xfrm>
            <a:off x="467544" y="188640"/>
            <a:ext cx="8229600" cy="1140378"/>
            <a:chOff x="0" y="-72008"/>
            <a:chExt cx="8229600" cy="1140378"/>
          </a:xfrm>
        </p:grpSpPr>
        <p:sp>
          <p:nvSpPr>
            <p:cNvPr id="6" name="Rounded Rectangle 5"/>
            <p:cNvSpPr/>
            <p:nvPr/>
          </p:nvSpPr>
          <p:spPr>
            <a:xfrm>
              <a:off x="0" y="-72008"/>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3600" b="1" dirty="0" smtClean="0">
                  <a:effectLst>
                    <a:outerShdw blurRad="38100" dist="38100" dir="2700000" algn="tl">
                      <a:srgbClr val="000000">
                        <a:alpha val="43137"/>
                      </a:srgbClr>
                    </a:outerShdw>
                  </a:effectLst>
                  <a:cs typeface="B Nazanin" panose="00000400000000000000" pitchFamily="2" charset="-78"/>
                </a:rPr>
                <a:t>اهم مزایا و </a:t>
              </a:r>
              <a:r>
                <a:rPr lang="fa-IR" sz="3600" b="1" dirty="0">
                  <a:effectLst>
                    <a:outerShdw blurRad="38100" dist="38100" dir="2700000" algn="tl">
                      <a:srgbClr val="000000">
                        <a:alpha val="43137"/>
                      </a:srgbClr>
                    </a:outerShdw>
                  </a:effectLst>
                  <a:cs typeface="B Nazanin" panose="00000400000000000000" pitchFamily="2" charset="-78"/>
                </a:rPr>
                <a:t>معایب </a:t>
              </a:r>
              <a:r>
                <a:rPr lang="fa-IR" sz="3600" b="1" dirty="0" smtClean="0">
                  <a:effectLst>
                    <a:outerShdw blurRad="38100" dist="38100" dir="2700000" algn="tl">
                      <a:srgbClr val="000000">
                        <a:alpha val="43137"/>
                      </a:srgbClr>
                    </a:outerShdw>
                  </a:effectLst>
                  <a:cs typeface="B Nazanin" panose="00000400000000000000" pitchFamily="2" charset="-78"/>
                </a:rPr>
                <a:t>وضعیت </a:t>
              </a:r>
              <a:r>
                <a:rPr lang="fa-IR" sz="3600" b="1" dirty="0">
                  <a:effectLst>
                    <a:outerShdw blurRad="38100" dist="38100" dir="2700000" algn="tl">
                      <a:srgbClr val="000000">
                        <a:alpha val="43137"/>
                      </a:srgbClr>
                    </a:outerShdw>
                  </a:effectLst>
                  <a:cs typeface="B Nazanin" panose="00000400000000000000" pitchFamily="2" charset="-78"/>
                </a:rPr>
                <a:t>های اصلی شیردهی </a:t>
              </a:r>
            </a:p>
          </p:txBody>
        </p:sp>
      </p:grpSp>
      <p:sp>
        <p:nvSpPr>
          <p:cNvPr id="2" name="Slide Number Placeholder 1"/>
          <p:cNvSpPr>
            <a:spLocks noGrp="1"/>
          </p:cNvSpPr>
          <p:nvPr>
            <p:ph type="sldNum" sz="quarter" idx="12"/>
          </p:nvPr>
        </p:nvSpPr>
        <p:spPr/>
        <p:txBody>
          <a:bodyPr/>
          <a:lstStyle/>
          <a:p>
            <a:pPr>
              <a:defRPr/>
            </a:pPr>
            <a:fld id="{10A915E6-25D4-4478-83EA-8A1184D8A544}" type="slidenum">
              <a:rPr lang="fa-IR" smtClean="0"/>
              <a:pPr>
                <a:defRPr/>
              </a:pPr>
              <a:t>29</a:t>
            </a:fld>
            <a:endParaRPr lang="fa-IR"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466"/>
          <a:stretch/>
        </p:blipFill>
        <p:spPr>
          <a:xfrm rot="5400000">
            <a:off x="-70883" y="3342572"/>
            <a:ext cx="3008876" cy="17903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90913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55576" y="1772816"/>
            <a:ext cx="7797552" cy="4176464"/>
          </a:xfrm>
        </p:spPr>
        <p:txBody>
          <a:bodyPr/>
          <a:lstStyle/>
          <a:p>
            <a:pPr algn="r">
              <a:lnSpc>
                <a:spcPct val="150000"/>
              </a:lnSpc>
            </a:pPr>
            <a:r>
              <a:rPr lang="fa-IR" sz="3200" dirty="0">
                <a:cs typeface="B Nazanin" panose="00000400000000000000" pitchFamily="2" charset="-78"/>
              </a:rPr>
              <a:t>شرح معیارهای </a:t>
            </a:r>
            <a:r>
              <a:rPr lang="fa-IR" sz="3200" dirty="0" err="1" smtClean="0">
                <a:cs typeface="B Nazanin" panose="00000400000000000000" pitchFamily="2" charset="-78"/>
              </a:rPr>
              <a:t>شيردهي</a:t>
            </a:r>
            <a:r>
              <a:rPr lang="fa-IR" sz="3200" dirty="0" smtClean="0">
                <a:cs typeface="B Nazanin" panose="00000400000000000000" pitchFamily="2" charset="-78"/>
              </a:rPr>
              <a:t> مادر در </a:t>
            </a:r>
            <a:r>
              <a:rPr lang="fa-IR" sz="3200" dirty="0" err="1" smtClean="0">
                <a:cs typeface="B Nazanin" panose="00000400000000000000" pitchFamily="2" charset="-78"/>
              </a:rPr>
              <a:t>وضعيت</a:t>
            </a:r>
            <a:r>
              <a:rPr lang="fa-IR" sz="3200" dirty="0" smtClean="0">
                <a:cs typeface="B Nazanin" panose="00000400000000000000" pitchFamily="2" charset="-78"/>
              </a:rPr>
              <a:t> راحت</a:t>
            </a:r>
          </a:p>
          <a:p>
            <a:pPr algn="r">
              <a:lnSpc>
                <a:spcPct val="150000"/>
              </a:lnSpc>
            </a:pPr>
            <a:r>
              <a:rPr lang="fa-IR" sz="3200" dirty="0" smtClean="0">
                <a:cs typeface="B Nazanin" panose="00000400000000000000" pitchFamily="2" charset="-78"/>
              </a:rPr>
              <a:t>نشان دادن وضعیت های شیرخوردن شیرخوار</a:t>
            </a:r>
          </a:p>
          <a:p>
            <a:pPr algn="r">
              <a:lnSpc>
                <a:spcPct val="150000"/>
              </a:lnSpc>
            </a:pPr>
            <a:r>
              <a:rPr lang="fa-IR" sz="3200" dirty="0">
                <a:cs typeface="B Nazanin" panose="00000400000000000000" pitchFamily="2" charset="-78"/>
              </a:rPr>
              <a:t>نشان دادن </a:t>
            </a:r>
            <a:r>
              <a:rPr lang="fa-IR" sz="3200" dirty="0" smtClean="0">
                <a:cs typeface="B Nazanin" panose="00000400000000000000" pitchFamily="2" charset="-78"/>
              </a:rPr>
              <a:t>روش های حمایت پستان</a:t>
            </a:r>
          </a:p>
          <a:p>
            <a:pPr algn="r">
              <a:lnSpc>
                <a:spcPct val="150000"/>
              </a:lnSpc>
            </a:pPr>
            <a:r>
              <a:rPr lang="fa-IR" sz="3200" dirty="0" smtClean="0">
                <a:cs typeface="B Nazanin" panose="00000400000000000000" pitchFamily="2" charset="-78"/>
              </a:rPr>
              <a:t> لیست </a:t>
            </a:r>
            <a:r>
              <a:rPr lang="fa-IR" sz="3200" dirty="0">
                <a:cs typeface="B Nazanin" panose="00000400000000000000" pitchFamily="2" charset="-78"/>
              </a:rPr>
              <a:t>نمودن </a:t>
            </a:r>
            <a:r>
              <a:rPr lang="fa-IR" sz="3200" dirty="0" smtClean="0">
                <a:cs typeface="B Nazanin" panose="00000400000000000000" pitchFamily="2" charset="-78"/>
              </a:rPr>
              <a:t>علائمی </a:t>
            </a:r>
            <a:r>
              <a:rPr lang="fa-IR" sz="3200" dirty="0">
                <a:cs typeface="B Nazanin" panose="00000400000000000000" pitchFamily="2" charset="-78"/>
              </a:rPr>
              <a:t>که نشان دهنده وضعیت </a:t>
            </a:r>
            <a:r>
              <a:rPr lang="fa-IR" sz="3200" dirty="0" smtClean="0">
                <a:cs typeface="B Nazanin" panose="00000400000000000000" pitchFamily="2" charset="-78"/>
              </a:rPr>
              <a:t>بد شیرخوردن شیرخوار است</a:t>
            </a:r>
            <a:endParaRPr lang="en-US" sz="3200" dirty="0" smtClean="0">
              <a:cs typeface="B Nazanin" panose="00000400000000000000" pitchFamily="2" charset="-78"/>
            </a:endParaRPr>
          </a:p>
        </p:txBody>
      </p:sp>
      <p:graphicFrame>
        <p:nvGraphicFramePr>
          <p:cNvPr id="2" name="Diagram 1"/>
          <p:cNvGraphicFramePr/>
          <p:nvPr>
            <p:extLst>
              <p:ext uri="{D42A27DB-BD31-4B8C-83A1-F6EECF244321}">
                <p14:modId xmlns:p14="http://schemas.microsoft.com/office/powerpoint/2010/main" val="864863369"/>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3</a:t>
            </a:fld>
            <a:endParaRPr lang="fa-IR" dirty="0"/>
          </a:p>
        </p:txBody>
      </p:sp>
    </p:spTree>
    <p:extLst>
      <p:ext uri="{BB962C8B-B14F-4D97-AF65-F5344CB8AC3E}">
        <p14:creationId xmlns:p14="http://schemas.microsoft.com/office/powerpoint/2010/main" val="338748678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586640638"/>
              </p:ext>
            </p:extLst>
          </p:nvPr>
        </p:nvGraphicFramePr>
        <p:xfrm>
          <a:off x="416024" y="1556792"/>
          <a:ext cx="8332440" cy="4693920"/>
        </p:xfrm>
        <a:graphic>
          <a:graphicData uri="http://schemas.openxmlformats.org/drawingml/2006/table">
            <a:tbl>
              <a:tblPr firstRow="1" bandRow="1">
                <a:tableStyleId>{5C22544A-7EE6-4342-B048-85BDC9FD1C3A}</a:tableStyleId>
              </a:tblPr>
              <a:tblGrid>
                <a:gridCol w="1275656"/>
                <a:gridCol w="3094634"/>
                <a:gridCol w="3962150"/>
              </a:tblGrid>
              <a:tr h="6604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2800" b="1" dirty="0" smtClean="0">
                          <a:cs typeface="B Nazanin" panose="00000400000000000000" pitchFamily="2" charset="-78"/>
                        </a:rPr>
                        <a:t>خوابیده</a:t>
                      </a:r>
                      <a:r>
                        <a:rPr lang="fa-IR" sz="2800" b="1" baseline="0" dirty="0" smtClean="0">
                          <a:cs typeface="B Nazanin" panose="00000400000000000000" pitchFamily="2" charset="-78"/>
                        </a:rPr>
                        <a:t> به پهلو</a:t>
                      </a:r>
                      <a:endParaRPr lang="en-US" sz="2800" b="1" dirty="0" smtClean="0">
                        <a:cs typeface="B Nazanin" panose="00000400000000000000" pitchFamily="2" charset="-78"/>
                      </a:endParaRPr>
                    </a:p>
                  </a:txBody>
                  <a:tcPr/>
                </a:tc>
                <a:tc>
                  <a:txBody>
                    <a:bodyPr/>
                    <a:lstStyle/>
                    <a:p>
                      <a:pPr algn="ctr" rtl="0"/>
                      <a:r>
                        <a:rPr lang="fa-IR" sz="3200" dirty="0" smtClean="0">
                          <a:cs typeface="B Nazanin" panose="00000400000000000000" pitchFamily="2" charset="-78"/>
                        </a:rPr>
                        <a:t>مزایا</a:t>
                      </a:r>
                      <a:endParaRPr lang="en-US" sz="3200" dirty="0">
                        <a:cs typeface="B Nazanin" panose="00000400000000000000" pitchFamily="2" charset="-78"/>
                      </a:endParaRPr>
                    </a:p>
                  </a:txBody>
                  <a:tcPr/>
                </a:tc>
                <a:tc>
                  <a:txBody>
                    <a:bodyPr/>
                    <a:lstStyle/>
                    <a:p>
                      <a:pPr algn="ctr" rtl="0"/>
                      <a:r>
                        <a:rPr lang="fa-IR" sz="3200" dirty="0" smtClean="0">
                          <a:cs typeface="B Nazanin" panose="00000400000000000000" pitchFamily="2" charset="-78"/>
                        </a:rPr>
                        <a:t>احتیاط / معایب</a:t>
                      </a:r>
                      <a:r>
                        <a:rPr lang="en-US" sz="3200" baseline="0" dirty="0" smtClean="0">
                          <a:cs typeface="B Nazanin" panose="00000400000000000000" pitchFamily="2" charset="-78"/>
                        </a:rPr>
                        <a:t> </a:t>
                      </a:r>
                      <a:endParaRPr lang="en-US" sz="3200" dirty="0">
                        <a:cs typeface="B Nazanin" panose="00000400000000000000" pitchFamily="2" charset="-78"/>
                      </a:endParaRPr>
                    </a:p>
                  </a:txBody>
                  <a:tcPr/>
                </a:tc>
              </a:tr>
              <a:tr h="3447608">
                <a:tc>
                  <a:txBody>
                    <a:bodyPr/>
                    <a:lstStyle/>
                    <a:p>
                      <a:pPr algn="ctr" rtl="0"/>
                      <a:endParaRPr lang="en-US" sz="3200" b="1" dirty="0">
                        <a:cs typeface="B Nazanin" panose="00000400000000000000" pitchFamily="2" charset="-78"/>
                      </a:endParaRPr>
                    </a:p>
                  </a:txBody>
                  <a:tcPr/>
                </a:tc>
                <a:tc>
                  <a:txBody>
                    <a:bodyPr/>
                    <a:lstStyle/>
                    <a:p>
                      <a:pPr marL="457200" indent="-457200" algn="r" rtl="1">
                        <a:buFont typeface="Arial" panose="020B0604020202020204" pitchFamily="34" charset="0"/>
                        <a:buChar char="•"/>
                      </a:pPr>
                      <a:r>
                        <a:rPr lang="fa-IR" sz="2800" dirty="0" smtClean="0">
                          <a:cs typeface="B Nazanin" panose="00000400000000000000" pitchFamily="2" charset="-78"/>
                        </a:rPr>
                        <a:t>کمترین</a:t>
                      </a:r>
                      <a:r>
                        <a:rPr lang="fa-IR" sz="2800" baseline="0" dirty="0" smtClean="0">
                          <a:cs typeface="B Nazanin" panose="00000400000000000000" pitchFamily="2" charset="-78"/>
                        </a:rPr>
                        <a:t> </a:t>
                      </a:r>
                      <a:r>
                        <a:rPr lang="fa-IR" sz="2800" dirty="0" smtClean="0">
                          <a:cs typeface="B Nazanin" panose="00000400000000000000" pitchFamily="2" charset="-78"/>
                        </a:rPr>
                        <a:t>خستگی مادر</a:t>
                      </a:r>
                    </a:p>
                    <a:p>
                      <a:pPr marL="457200" indent="-457200" algn="r" rtl="1">
                        <a:buFont typeface="Arial" panose="020B0604020202020204" pitchFamily="34" charset="0"/>
                        <a:buChar char="•"/>
                      </a:pPr>
                      <a:r>
                        <a:rPr lang="fa-IR" sz="2800" dirty="0" smtClean="0">
                          <a:cs typeface="B Nazanin" panose="00000400000000000000" pitchFamily="2" charset="-78"/>
                        </a:rPr>
                        <a:t>وضعیت</a:t>
                      </a:r>
                      <a:r>
                        <a:rPr lang="fa-IR" sz="2800" baseline="0" dirty="0" smtClean="0">
                          <a:cs typeface="B Nazanin" panose="00000400000000000000" pitchFamily="2" charset="-78"/>
                        </a:rPr>
                        <a:t> خوب پس از جراحی  ، سزارین </a:t>
                      </a:r>
                      <a:endParaRPr lang="fa-IR" sz="2800" dirty="0" smtClean="0">
                        <a:cs typeface="B Nazanin" panose="00000400000000000000" pitchFamily="2" charset="-78"/>
                      </a:endParaRPr>
                    </a:p>
                  </a:txBody>
                  <a:tcPr/>
                </a:tc>
                <a:tc>
                  <a:txBody>
                    <a:bodyPr/>
                    <a:lstStyle/>
                    <a:p>
                      <a:pPr marL="457200" indent="-457200" algn="r" rtl="1">
                        <a:buFont typeface="Arial" panose="020B0604020202020204" pitchFamily="34" charset="0"/>
                        <a:buChar char="•"/>
                      </a:pPr>
                      <a:r>
                        <a:rPr lang="fa-IR" sz="2400" dirty="0" smtClean="0">
                          <a:cs typeface="B Nazanin" panose="00000400000000000000" pitchFamily="2" charset="-78"/>
                        </a:rPr>
                        <a:t>خطر خفگی شیرخوار بعلت نیاز به مصرف بالش زیاد و یا خواب آلودگی مادر در صورت مصرف دارو</a:t>
                      </a:r>
                    </a:p>
                    <a:p>
                      <a:pPr marL="457200" indent="-457200" algn="r" rtl="1">
                        <a:buFont typeface="Arial" panose="020B0604020202020204" pitchFamily="34" charset="0"/>
                        <a:buChar char="•"/>
                      </a:pPr>
                      <a:r>
                        <a:rPr lang="fa-IR" sz="2400" dirty="0" smtClean="0">
                          <a:cs typeface="B Nazanin" panose="00000400000000000000" pitchFamily="2" charset="-78"/>
                        </a:rPr>
                        <a:t>اشکال (</a:t>
                      </a:r>
                      <a:r>
                        <a:rPr lang="en-US" sz="2400" dirty="0" err="1" smtClean="0">
                          <a:cs typeface="B Nazanin" panose="00000400000000000000" pitchFamily="2" charset="-78"/>
                        </a:rPr>
                        <a:t>latch_on</a:t>
                      </a:r>
                      <a:r>
                        <a:rPr lang="fa-IR" sz="2400" dirty="0" smtClean="0">
                          <a:cs typeface="B Nazanin" panose="00000400000000000000" pitchFamily="2" charset="-78"/>
                        </a:rPr>
                        <a:t>)</a:t>
                      </a:r>
                      <a:r>
                        <a:rPr lang="fa-IR" sz="2400" baseline="0" dirty="0" smtClean="0">
                          <a:cs typeface="B Nazanin" panose="00000400000000000000" pitchFamily="2" charset="-78"/>
                        </a:rPr>
                        <a:t> در زاویه 90 درجه مادر با تخت</a:t>
                      </a:r>
                      <a:endParaRPr lang="fa-IR" sz="2400" dirty="0" smtClean="0">
                        <a:cs typeface="B Nazanin" panose="00000400000000000000" pitchFamily="2" charset="-78"/>
                      </a:endParaRPr>
                    </a:p>
                    <a:p>
                      <a:pPr marL="457200" marR="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fa-IR" sz="2400" dirty="0" smtClean="0">
                          <a:cs typeface="B Nazanin" panose="00000400000000000000" pitchFamily="2" charset="-78"/>
                        </a:rPr>
                        <a:t>دیدن  چگونگی چفت شدن دهان </a:t>
                      </a:r>
                      <a:r>
                        <a:rPr lang="en-US" sz="2400" dirty="0" smtClean="0">
                          <a:cs typeface="B Nazanin" panose="00000400000000000000" pitchFamily="2" charset="-78"/>
                        </a:rPr>
                        <a:t>(Latch-on)</a:t>
                      </a:r>
                      <a:r>
                        <a:rPr lang="fa-IR" sz="2400" dirty="0" smtClean="0">
                          <a:cs typeface="B Nazanin" panose="00000400000000000000" pitchFamily="2" charset="-78"/>
                        </a:rPr>
                        <a:t>شیرخوار به پستان مشکل است</a:t>
                      </a:r>
                    </a:p>
                    <a:p>
                      <a:pPr marL="457200" indent="-457200" algn="r" rtl="1">
                        <a:buFont typeface="Arial" panose="020B0604020202020204" pitchFamily="34" charset="0"/>
                        <a:buChar char="•"/>
                      </a:pPr>
                      <a:r>
                        <a:rPr lang="fa-IR" sz="2400" dirty="0" smtClean="0">
                          <a:cs typeface="B Nazanin" panose="00000400000000000000" pitchFamily="2" charset="-78"/>
                        </a:rPr>
                        <a:t>مشکل دید مادر برای کمک به </a:t>
                      </a:r>
                      <a:r>
                        <a:rPr lang="fa-IR" sz="2400" baseline="0" dirty="0" smtClean="0">
                          <a:cs typeface="B Nazanin" panose="00000400000000000000" pitchFamily="2" charset="-78"/>
                        </a:rPr>
                        <a:t>چفت شدن دهان شیرخوار به پستان</a:t>
                      </a:r>
                      <a:endParaRPr lang="en-US" sz="2400" dirty="0">
                        <a:cs typeface="B Nazanin" panose="00000400000000000000" pitchFamily="2" charset="-78"/>
                      </a:endParaRPr>
                    </a:p>
                  </a:txBody>
                  <a:tcPr/>
                </a:tc>
              </a:tr>
            </a:tbl>
          </a:graphicData>
        </a:graphic>
      </p:graphicFrame>
      <p:grpSp>
        <p:nvGrpSpPr>
          <p:cNvPr id="5" name="Group 4"/>
          <p:cNvGrpSpPr/>
          <p:nvPr/>
        </p:nvGrpSpPr>
        <p:grpSpPr>
          <a:xfrm>
            <a:off x="467544" y="188640"/>
            <a:ext cx="8229600" cy="1140378"/>
            <a:chOff x="0" y="-72008"/>
            <a:chExt cx="8229600" cy="1140378"/>
          </a:xfrm>
        </p:grpSpPr>
        <p:sp>
          <p:nvSpPr>
            <p:cNvPr id="6" name="Rounded Rectangle 5"/>
            <p:cNvSpPr/>
            <p:nvPr/>
          </p:nvSpPr>
          <p:spPr>
            <a:xfrm>
              <a:off x="0" y="-72008"/>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3600" b="1" dirty="0">
                  <a:effectLst>
                    <a:outerShdw blurRad="38100" dist="38100" dir="2700000" algn="tl">
                      <a:srgbClr val="000000">
                        <a:alpha val="43137"/>
                      </a:srgbClr>
                    </a:outerShdw>
                  </a:effectLst>
                  <a:cs typeface="B Nazanin" panose="00000400000000000000" pitchFamily="2" charset="-78"/>
                </a:rPr>
                <a:t>اهم </a:t>
              </a:r>
              <a:r>
                <a:rPr lang="fa-IR" sz="3600" b="1" dirty="0" smtClean="0">
                  <a:effectLst>
                    <a:outerShdw blurRad="38100" dist="38100" dir="2700000" algn="tl">
                      <a:srgbClr val="000000">
                        <a:alpha val="43137"/>
                      </a:srgbClr>
                    </a:outerShdw>
                  </a:effectLst>
                  <a:cs typeface="B Nazanin" panose="00000400000000000000" pitchFamily="2" charset="-78"/>
                </a:rPr>
                <a:t>مزایا و </a:t>
              </a:r>
              <a:r>
                <a:rPr lang="fa-IR" sz="3600" b="1" dirty="0">
                  <a:effectLst>
                    <a:outerShdw blurRad="38100" dist="38100" dir="2700000" algn="tl">
                      <a:srgbClr val="000000">
                        <a:alpha val="43137"/>
                      </a:srgbClr>
                    </a:outerShdw>
                  </a:effectLst>
                  <a:cs typeface="B Nazanin" panose="00000400000000000000" pitchFamily="2" charset="-78"/>
                </a:rPr>
                <a:t>معایب </a:t>
              </a:r>
              <a:r>
                <a:rPr lang="fa-IR" sz="3600" b="1" dirty="0" smtClean="0">
                  <a:effectLst>
                    <a:outerShdw blurRad="38100" dist="38100" dir="2700000" algn="tl">
                      <a:srgbClr val="000000">
                        <a:alpha val="43137"/>
                      </a:srgbClr>
                    </a:outerShdw>
                  </a:effectLst>
                  <a:cs typeface="B Nazanin" panose="00000400000000000000" pitchFamily="2" charset="-78"/>
                </a:rPr>
                <a:t>وضعیت </a:t>
              </a:r>
              <a:r>
                <a:rPr lang="fa-IR" sz="3600" b="1" dirty="0">
                  <a:effectLst>
                    <a:outerShdw blurRad="38100" dist="38100" dir="2700000" algn="tl">
                      <a:srgbClr val="000000">
                        <a:alpha val="43137"/>
                      </a:srgbClr>
                    </a:outerShdw>
                  </a:effectLst>
                  <a:cs typeface="B Nazanin" panose="00000400000000000000" pitchFamily="2" charset="-78"/>
                </a:rPr>
                <a:t>های اصلی شیردهی </a:t>
              </a:r>
            </a:p>
          </p:txBody>
        </p:sp>
      </p:grpSp>
      <p:sp>
        <p:nvSpPr>
          <p:cNvPr id="2" name="Slide Number Placeholder 1"/>
          <p:cNvSpPr>
            <a:spLocks noGrp="1"/>
          </p:cNvSpPr>
          <p:nvPr>
            <p:ph type="sldNum" sz="quarter" idx="12"/>
          </p:nvPr>
        </p:nvSpPr>
        <p:spPr/>
        <p:txBody>
          <a:bodyPr/>
          <a:lstStyle/>
          <a:p>
            <a:pPr>
              <a:defRPr/>
            </a:pPr>
            <a:fld id="{10A915E6-25D4-4478-83EA-8A1184D8A544}" type="slidenum">
              <a:rPr lang="fa-IR" smtClean="0"/>
              <a:pPr>
                <a:defRPr/>
              </a:pPr>
              <a:t>30</a:t>
            </a:fld>
            <a:endParaRPr lang="fa-IR"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405" t="15288" r="28340" b="15288"/>
          <a:stretch/>
        </p:blipFill>
        <p:spPr>
          <a:xfrm rot="10800000" flipV="1">
            <a:off x="899592" y="3990096"/>
            <a:ext cx="3282076" cy="18480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340086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523299900"/>
              </p:ext>
            </p:extLst>
          </p:nvPr>
        </p:nvGraphicFramePr>
        <p:xfrm>
          <a:off x="467543" y="1628800"/>
          <a:ext cx="8174771" cy="4225280"/>
        </p:xfrm>
        <a:graphic>
          <a:graphicData uri="http://schemas.openxmlformats.org/drawingml/2006/table">
            <a:tbl>
              <a:tblPr firstRow="1" bandRow="1">
                <a:tableStyleId>{5C22544A-7EE6-4342-B048-85BDC9FD1C3A}</a:tableStyleId>
              </a:tblPr>
              <a:tblGrid>
                <a:gridCol w="2304257"/>
                <a:gridCol w="2728894"/>
                <a:gridCol w="3141620"/>
              </a:tblGrid>
              <a:tr h="720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2800" b="1" dirty="0" smtClean="0">
                          <a:cs typeface="B Nazanin" panose="00000400000000000000" pitchFamily="2" charset="-78"/>
                        </a:rPr>
                        <a:t>خوابیده به پشت</a:t>
                      </a:r>
                      <a:endParaRPr lang="en-US" sz="2800" b="1" dirty="0" smtClean="0">
                        <a:cs typeface="B Nazanin" panose="00000400000000000000" pitchFamily="2" charset="-78"/>
                      </a:endParaRPr>
                    </a:p>
                  </a:txBody>
                  <a:tcPr/>
                </a:tc>
                <a:tc>
                  <a:txBody>
                    <a:bodyPr/>
                    <a:lstStyle/>
                    <a:p>
                      <a:pPr algn="ctr" rtl="0"/>
                      <a:r>
                        <a:rPr lang="fa-IR" sz="3200" dirty="0" smtClean="0">
                          <a:cs typeface="B Nazanin" panose="00000400000000000000" pitchFamily="2" charset="-78"/>
                        </a:rPr>
                        <a:t>مزایا</a:t>
                      </a:r>
                      <a:endParaRPr lang="en-US" sz="3200" dirty="0">
                        <a:cs typeface="B Nazanin" panose="00000400000000000000" pitchFamily="2" charset="-78"/>
                      </a:endParaRPr>
                    </a:p>
                  </a:txBody>
                  <a:tcPr/>
                </a:tc>
                <a:tc>
                  <a:txBody>
                    <a:bodyPr/>
                    <a:lstStyle/>
                    <a:p>
                      <a:pPr algn="ctr" rtl="0"/>
                      <a:r>
                        <a:rPr lang="fa-IR" sz="3200" dirty="0" smtClean="0">
                          <a:cs typeface="B Nazanin" panose="00000400000000000000" pitchFamily="2" charset="-78"/>
                        </a:rPr>
                        <a:t>معایب</a:t>
                      </a:r>
                      <a:r>
                        <a:rPr lang="en-US" sz="3200" baseline="0" dirty="0" smtClean="0">
                          <a:cs typeface="B Nazanin" panose="00000400000000000000" pitchFamily="2" charset="-78"/>
                        </a:rPr>
                        <a:t> </a:t>
                      </a:r>
                      <a:r>
                        <a:rPr lang="fa-IR" sz="3200" baseline="0" dirty="0" smtClean="0">
                          <a:cs typeface="B Nazanin" panose="00000400000000000000" pitchFamily="2" charset="-78"/>
                        </a:rPr>
                        <a:t>احتیاط/</a:t>
                      </a:r>
                      <a:endParaRPr lang="en-US" sz="3200" dirty="0">
                        <a:cs typeface="B Nazanin" panose="00000400000000000000" pitchFamily="2" charset="-78"/>
                      </a:endParaRPr>
                    </a:p>
                  </a:txBody>
                  <a:tcPr/>
                </a:tc>
              </a:tr>
              <a:tr h="3384376">
                <a:tc>
                  <a:txBody>
                    <a:bodyPr/>
                    <a:lstStyle/>
                    <a:p>
                      <a:pPr algn="ctr" rtl="0"/>
                      <a:endParaRPr lang="fa-IR" sz="3200" b="1" dirty="0" smtClean="0">
                        <a:cs typeface="B Nazanin" panose="00000400000000000000" pitchFamily="2" charset="-78"/>
                      </a:endParaRPr>
                    </a:p>
                    <a:p>
                      <a:pPr algn="ctr" rtl="0"/>
                      <a:endParaRPr lang="fa-IR" sz="3200" b="1" dirty="0" smtClean="0">
                        <a:cs typeface="B Nazanin" panose="00000400000000000000" pitchFamily="2" charset="-78"/>
                      </a:endParaRPr>
                    </a:p>
                    <a:p>
                      <a:pPr algn="ctr" rtl="0"/>
                      <a:endParaRPr lang="fa-IR" sz="3200" b="1" dirty="0" smtClean="0">
                        <a:cs typeface="B Nazanin" panose="00000400000000000000" pitchFamily="2" charset="-78"/>
                      </a:endParaRPr>
                    </a:p>
                    <a:p>
                      <a:pPr algn="ctr" rtl="0"/>
                      <a:endParaRPr lang="fa-IR" sz="3200" b="1" dirty="0" smtClean="0">
                        <a:cs typeface="B Nazanin" panose="00000400000000000000" pitchFamily="2" charset="-78"/>
                      </a:endParaRPr>
                    </a:p>
                    <a:p>
                      <a:pPr algn="ctr" rtl="0"/>
                      <a:endParaRPr lang="fa-IR" sz="3200" b="1" dirty="0" smtClean="0">
                        <a:cs typeface="B Nazanin" panose="00000400000000000000" pitchFamily="2" charset="-78"/>
                      </a:endParaRPr>
                    </a:p>
                    <a:p>
                      <a:pPr algn="ctr" rtl="0"/>
                      <a:endParaRPr lang="en-US" sz="3200" b="1" dirty="0">
                        <a:cs typeface="B Nazanin" panose="00000400000000000000" pitchFamily="2" charset="-78"/>
                      </a:endParaRPr>
                    </a:p>
                  </a:txBody>
                  <a:tcPr/>
                </a:tc>
                <a:tc>
                  <a:txBody>
                    <a:bodyPr/>
                    <a:lstStyle/>
                    <a:p>
                      <a:pPr marL="457200" indent="-457200" algn="r" rtl="1">
                        <a:buFont typeface="Arial" panose="020B0604020202020204" pitchFamily="34" charset="0"/>
                        <a:buChar char="•"/>
                      </a:pPr>
                      <a:r>
                        <a:rPr lang="fa-IR" sz="2800" dirty="0" smtClean="0">
                          <a:cs typeface="B Nazanin" panose="00000400000000000000" pitchFamily="2" charset="-78"/>
                        </a:rPr>
                        <a:t>وضعیت</a:t>
                      </a:r>
                      <a:r>
                        <a:rPr lang="fa-IR" sz="2800" baseline="0" dirty="0" smtClean="0">
                          <a:cs typeface="B Nazanin" panose="00000400000000000000" pitchFamily="2" charset="-78"/>
                        </a:rPr>
                        <a:t> خوب پس از جراحی، سزارین</a:t>
                      </a:r>
                    </a:p>
                    <a:p>
                      <a:pPr marL="457200" indent="-457200" algn="r" rtl="1">
                        <a:buFont typeface="Arial" panose="020B0604020202020204" pitchFamily="34" charset="0"/>
                        <a:buChar char="•"/>
                      </a:pPr>
                      <a:r>
                        <a:rPr lang="fa-IR" sz="2800" baseline="0" dirty="0" smtClean="0">
                          <a:cs typeface="B Nazanin" panose="00000400000000000000" pitchFamily="2" charset="-78"/>
                        </a:rPr>
                        <a:t>مفید در جریان شیر زیاد، گاز گرفتن یا به عقب کشیدن یا افتادن زبان، ترکومالاسی و لارنگومالاسی</a:t>
                      </a:r>
                      <a:endParaRPr lang="en-US" sz="2800" dirty="0">
                        <a:cs typeface="B Nazanin" panose="00000400000000000000" pitchFamily="2" charset="-78"/>
                      </a:endParaRPr>
                    </a:p>
                  </a:txBody>
                  <a:tcPr/>
                </a:tc>
                <a:tc>
                  <a:txBody>
                    <a:bodyPr/>
                    <a:lstStyle/>
                    <a:p>
                      <a:pPr marL="457200" indent="-457200" algn="r" rtl="1">
                        <a:buFont typeface="Arial" panose="020B0604020202020204" pitchFamily="34" charset="0"/>
                        <a:buChar char="•"/>
                      </a:pPr>
                      <a:r>
                        <a:rPr lang="fa-IR" sz="2800" baseline="0" dirty="0" smtClean="0">
                          <a:cs typeface="B Nazanin" panose="00000400000000000000" pitchFamily="2" charset="-78"/>
                        </a:rPr>
                        <a:t>نیاز به نگاهداشتن پیشانی شیرخوار با کف دست مادر به منظور جلو نیوفتادن سر</a:t>
                      </a:r>
                      <a:endParaRPr lang="en-US" sz="2800" baseline="0" dirty="0" smtClean="0">
                        <a:cs typeface="B Nazanin" panose="00000400000000000000" pitchFamily="2" charset="-78"/>
                      </a:endParaRPr>
                    </a:p>
                    <a:p>
                      <a:pPr marL="457200" indent="-457200" algn="r" rtl="1">
                        <a:buFont typeface="Arial" panose="020B0604020202020204" pitchFamily="34" charset="0"/>
                        <a:buChar char="•"/>
                      </a:pPr>
                      <a:r>
                        <a:rPr lang="fa-IR" sz="2800" baseline="0" dirty="0" smtClean="0">
                          <a:cs typeface="B Nazanin" panose="00000400000000000000" pitchFamily="2" charset="-78"/>
                        </a:rPr>
                        <a:t>نیاز به کنترول تخلیه کامل پستان</a:t>
                      </a:r>
                    </a:p>
                    <a:p>
                      <a:pPr marL="457200" indent="-457200" algn="r" rtl="1">
                        <a:buFont typeface="Arial" panose="020B0604020202020204" pitchFamily="34" charset="0"/>
                        <a:buNone/>
                      </a:pPr>
                      <a:endParaRPr lang="en-US" sz="2400" baseline="0" dirty="0" smtClean="0">
                        <a:cs typeface="B Nazanin" panose="00000400000000000000" pitchFamily="2" charset="-78"/>
                      </a:endParaRPr>
                    </a:p>
                  </a:txBody>
                  <a:tcPr/>
                </a:tc>
              </a:tr>
            </a:tbl>
          </a:graphicData>
        </a:graphic>
      </p:graphicFrame>
      <p:grpSp>
        <p:nvGrpSpPr>
          <p:cNvPr id="5" name="Group 4"/>
          <p:cNvGrpSpPr/>
          <p:nvPr/>
        </p:nvGrpSpPr>
        <p:grpSpPr>
          <a:xfrm>
            <a:off x="467544" y="188640"/>
            <a:ext cx="8229600" cy="1140378"/>
            <a:chOff x="0" y="-72008"/>
            <a:chExt cx="8229600" cy="1140378"/>
          </a:xfrm>
        </p:grpSpPr>
        <p:sp>
          <p:nvSpPr>
            <p:cNvPr id="6" name="Rounded Rectangle 5"/>
            <p:cNvSpPr/>
            <p:nvPr/>
          </p:nvSpPr>
          <p:spPr>
            <a:xfrm>
              <a:off x="0" y="-72008"/>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3600" b="1" dirty="0">
                  <a:effectLst>
                    <a:outerShdw blurRad="38100" dist="38100" dir="2700000" algn="tl">
                      <a:srgbClr val="000000">
                        <a:alpha val="43137"/>
                      </a:srgbClr>
                    </a:outerShdw>
                  </a:effectLst>
                  <a:cs typeface="B Nazanin" panose="00000400000000000000" pitchFamily="2" charset="-78"/>
                </a:rPr>
                <a:t>اهم </a:t>
              </a:r>
              <a:r>
                <a:rPr lang="fa-IR" sz="3600" b="1" dirty="0" smtClean="0">
                  <a:effectLst>
                    <a:outerShdw blurRad="38100" dist="38100" dir="2700000" algn="tl">
                      <a:srgbClr val="000000">
                        <a:alpha val="43137"/>
                      </a:srgbClr>
                    </a:outerShdw>
                  </a:effectLst>
                  <a:cs typeface="B Nazanin" panose="00000400000000000000" pitchFamily="2" charset="-78"/>
                </a:rPr>
                <a:t>مزایا و </a:t>
              </a:r>
              <a:r>
                <a:rPr lang="fa-IR" sz="3600" b="1" dirty="0">
                  <a:effectLst>
                    <a:outerShdw blurRad="38100" dist="38100" dir="2700000" algn="tl">
                      <a:srgbClr val="000000">
                        <a:alpha val="43137"/>
                      </a:srgbClr>
                    </a:outerShdw>
                  </a:effectLst>
                  <a:cs typeface="B Nazanin" panose="00000400000000000000" pitchFamily="2" charset="-78"/>
                </a:rPr>
                <a:t>معایب </a:t>
              </a:r>
              <a:r>
                <a:rPr lang="fa-IR" sz="3600" b="1" dirty="0" smtClean="0">
                  <a:effectLst>
                    <a:outerShdw blurRad="38100" dist="38100" dir="2700000" algn="tl">
                      <a:srgbClr val="000000">
                        <a:alpha val="43137"/>
                      </a:srgbClr>
                    </a:outerShdw>
                  </a:effectLst>
                  <a:cs typeface="B Nazanin" panose="00000400000000000000" pitchFamily="2" charset="-78"/>
                </a:rPr>
                <a:t>وضعیت </a:t>
              </a:r>
              <a:r>
                <a:rPr lang="fa-IR" sz="3600" b="1" dirty="0">
                  <a:effectLst>
                    <a:outerShdw blurRad="38100" dist="38100" dir="2700000" algn="tl">
                      <a:srgbClr val="000000">
                        <a:alpha val="43137"/>
                      </a:srgbClr>
                    </a:outerShdw>
                  </a:effectLst>
                  <a:cs typeface="B Nazanin" panose="00000400000000000000" pitchFamily="2" charset="-78"/>
                </a:rPr>
                <a:t>های </a:t>
              </a:r>
              <a:r>
                <a:rPr lang="fa-IR" sz="3600" b="1" dirty="0" smtClean="0">
                  <a:effectLst>
                    <a:outerShdw blurRad="38100" dist="38100" dir="2700000" algn="tl">
                      <a:srgbClr val="000000">
                        <a:alpha val="43137"/>
                      </a:srgbClr>
                    </a:outerShdw>
                  </a:effectLst>
                  <a:cs typeface="B Nazanin" panose="00000400000000000000" pitchFamily="2" charset="-78"/>
                </a:rPr>
                <a:t>اصلی </a:t>
              </a:r>
              <a:r>
                <a:rPr lang="fa-IR" sz="3600" b="1" dirty="0">
                  <a:effectLst>
                    <a:outerShdw blurRad="38100" dist="38100" dir="2700000" algn="tl">
                      <a:srgbClr val="000000">
                        <a:alpha val="43137"/>
                      </a:srgbClr>
                    </a:outerShdw>
                  </a:effectLst>
                  <a:cs typeface="B Nazanin" panose="00000400000000000000" pitchFamily="2" charset="-78"/>
                </a:rPr>
                <a:t>شیردهی </a:t>
              </a:r>
            </a:p>
          </p:txBody>
        </p:sp>
      </p:grpSp>
      <p:sp>
        <p:nvSpPr>
          <p:cNvPr id="2" name="Slide Number Placeholder 1"/>
          <p:cNvSpPr>
            <a:spLocks noGrp="1"/>
          </p:cNvSpPr>
          <p:nvPr>
            <p:ph type="sldNum" sz="quarter" idx="12"/>
          </p:nvPr>
        </p:nvSpPr>
        <p:spPr/>
        <p:txBody>
          <a:bodyPr/>
          <a:lstStyle/>
          <a:p>
            <a:pPr>
              <a:defRPr/>
            </a:pPr>
            <a:fld id="{10A915E6-25D4-4478-83EA-8A1184D8A544}" type="slidenum">
              <a:rPr lang="fa-IR" smtClean="0"/>
              <a:pPr>
                <a:defRPr/>
              </a:pPr>
              <a:t>31</a:t>
            </a:fld>
            <a:endParaRPr lang="fa-IR"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34" y="2428868"/>
            <a:ext cx="2314583" cy="151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472" y="4143380"/>
            <a:ext cx="2229932" cy="1483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3326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1720" y="1772816"/>
            <a:ext cx="6377712" cy="4525962"/>
          </a:xfrm>
        </p:spPr>
        <p:txBody>
          <a:bodyPr/>
          <a:lstStyle/>
          <a:p>
            <a:pPr marL="623887" indent="-514350">
              <a:lnSpc>
                <a:spcPct val="150000"/>
              </a:lnSpc>
              <a:buFont typeface="+mj-lt"/>
              <a:buAutoNum type="alphaUcPeriod"/>
            </a:pPr>
            <a:r>
              <a:rPr lang="fa-IR" sz="3200" b="1" dirty="0" smtClean="0">
                <a:cs typeface="B Nazanin" panose="00000400000000000000" pitchFamily="2" charset="-78"/>
                <a:hlinkClick r:id="" action="ppaction://customshow?id=28&amp;return=true"/>
              </a:rPr>
              <a:t>نکات کلیدی </a:t>
            </a:r>
            <a:endParaRPr lang="en-US" sz="3200" b="1" dirty="0" smtClean="0">
              <a:cs typeface="B Nazanin" panose="00000400000000000000" pitchFamily="2" charset="-78"/>
            </a:endParaRPr>
          </a:p>
          <a:p>
            <a:pPr marL="623887" indent="-514350">
              <a:lnSpc>
                <a:spcPct val="150000"/>
              </a:lnSpc>
              <a:buFont typeface="+mj-lt"/>
              <a:buAutoNum type="alphaUcPeriod"/>
            </a:pPr>
            <a:r>
              <a:rPr lang="fa-IR" sz="3200" b="1" dirty="0" smtClean="0">
                <a:cs typeface="B Nazanin" panose="00000400000000000000" pitchFamily="2" charset="-78"/>
                <a:hlinkClick r:id="" action="ppaction://customshow?id=30&amp;return=true"/>
              </a:rPr>
              <a:t>حمایت پستان</a:t>
            </a:r>
            <a:r>
              <a:rPr lang="fa-IR" sz="3200" b="1" dirty="0">
                <a:cs typeface="B Nazanin" panose="00000400000000000000" pitchFamily="2" charset="-78"/>
                <a:hlinkClick r:id="" action="ppaction://customshow?id=30&amp;return=true"/>
              </a:rPr>
              <a:t> </a:t>
            </a:r>
            <a:r>
              <a:rPr lang="fa-IR" sz="3200" b="1" dirty="0" smtClean="0">
                <a:cs typeface="B Nazanin" panose="00000400000000000000" pitchFamily="2" charset="-78"/>
                <a:hlinkClick r:id="" action="ppaction://customshow?id=30&amp;return=true"/>
              </a:rPr>
              <a:t>و </a:t>
            </a:r>
            <a:r>
              <a:rPr lang="en-US" sz="3200" b="1" dirty="0" smtClean="0">
                <a:cs typeface="B Nazanin" panose="00000400000000000000" pitchFamily="2" charset="-78"/>
                <a:hlinkClick r:id="" action="ppaction://customshow?id=30&amp;return=true"/>
              </a:rPr>
              <a:t>Latch-on</a:t>
            </a:r>
            <a:r>
              <a:rPr lang="fa-IR" sz="3200" b="1" dirty="0" smtClean="0">
                <a:cs typeface="B Nazanin" panose="00000400000000000000" pitchFamily="2" charset="-78"/>
                <a:hlinkClick r:id="" action="ppaction://customshow?id=30&amp;return=true"/>
              </a:rPr>
              <a:t>   </a:t>
            </a:r>
            <a:endParaRPr lang="fa-IR" sz="3200" b="1" dirty="0">
              <a:cs typeface="B Nazanin" panose="00000400000000000000" pitchFamily="2" charset="-78"/>
            </a:endParaRPr>
          </a:p>
          <a:p>
            <a:pPr marL="623887" indent="-514350">
              <a:lnSpc>
                <a:spcPct val="150000"/>
              </a:lnSpc>
              <a:buFont typeface="+mj-lt"/>
              <a:buAutoNum type="alphaUcPeriod"/>
            </a:pPr>
            <a:r>
              <a:rPr lang="fa-IR" sz="3200" b="1" dirty="0" smtClean="0">
                <a:cs typeface="B Nazanin" panose="00000400000000000000" pitchFamily="2" charset="-78"/>
                <a:hlinkClick r:id="" action="ppaction://customshow?id=34&amp;return=true"/>
              </a:rPr>
              <a:t>وضعیت بینی شیرخوار</a:t>
            </a:r>
            <a:endParaRPr lang="en-US" sz="3200" b="1" dirty="0" smtClean="0">
              <a:cs typeface="B Nazanin" panose="00000400000000000000" pitchFamily="2" charset="-78"/>
            </a:endParaRPr>
          </a:p>
          <a:p>
            <a:pPr marL="623887" indent="-514350">
              <a:lnSpc>
                <a:spcPct val="150000"/>
              </a:lnSpc>
              <a:buFont typeface="+mj-lt"/>
              <a:buAutoNum type="alphaUcPeriod"/>
            </a:pPr>
            <a:r>
              <a:rPr lang="fa-IR" sz="3200" b="1" dirty="0" smtClean="0">
                <a:cs typeface="B Nazanin" panose="00000400000000000000" pitchFamily="2" charset="-78"/>
                <a:hlinkClick r:id="" action="ppaction://customshow?id=35&amp;return=true"/>
              </a:rPr>
              <a:t>وضعیت دهان شیرخوار   </a:t>
            </a:r>
            <a:endParaRPr lang="en-US" sz="3200" b="1" dirty="0" smtClean="0">
              <a:cs typeface="B Nazanin" panose="00000400000000000000" pitchFamily="2" charset="-78"/>
            </a:endParaRPr>
          </a:p>
          <a:p>
            <a:pPr marL="623887" indent="-514350">
              <a:lnSpc>
                <a:spcPct val="150000"/>
              </a:lnSpc>
              <a:buFont typeface="+mj-lt"/>
              <a:buAutoNum type="alphaUcPeriod"/>
            </a:pPr>
            <a:r>
              <a:rPr lang="fa-IR" sz="3200" b="1" dirty="0" smtClean="0">
                <a:cs typeface="B Nazanin" panose="00000400000000000000" pitchFamily="2" charset="-78"/>
                <a:hlinkClick r:id="" action="ppaction://customshow?id=38&amp;return=true"/>
              </a:rPr>
              <a:t>علائم بلعیدن(انتقال شیر)</a:t>
            </a:r>
            <a:endParaRPr lang="en-US" sz="3200" b="1" dirty="0" smtClean="0">
              <a:cs typeface="B Nazanin" panose="00000400000000000000" pitchFamily="2" charset="-78"/>
            </a:endParaRPr>
          </a:p>
        </p:txBody>
      </p:sp>
      <p:grpSp>
        <p:nvGrpSpPr>
          <p:cNvPr id="4" name="Group 4"/>
          <p:cNvGrpSpPr/>
          <p:nvPr/>
        </p:nvGrpSpPr>
        <p:grpSpPr>
          <a:xfrm>
            <a:off x="251520" y="188640"/>
            <a:ext cx="8424936" cy="1368152"/>
            <a:chOff x="0" y="-72008"/>
            <a:chExt cx="8235167" cy="1140378"/>
          </a:xfrm>
        </p:grpSpPr>
        <p:sp>
          <p:nvSpPr>
            <p:cNvPr id="6" name="Rounded Rectangle 5"/>
            <p:cNvSpPr/>
            <p:nvPr/>
          </p:nvSpPr>
          <p:spPr>
            <a:xfrm>
              <a:off x="0" y="-72008"/>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115227"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4800" b="1" dirty="0" smtClean="0">
                  <a:effectLst>
                    <a:outerShdw blurRad="38100" dist="38100" dir="2700000" algn="tl">
                      <a:srgbClr val="000000">
                        <a:alpha val="43137"/>
                      </a:srgbClr>
                    </a:outerShdw>
                  </a:effectLst>
                  <a:cs typeface="B Nazanin" panose="00000400000000000000" pitchFamily="2" charset="-78"/>
                </a:rPr>
                <a:t>چفت </a:t>
              </a:r>
              <a:r>
                <a:rPr lang="fa-IR" sz="4800" b="1" dirty="0">
                  <a:effectLst>
                    <a:outerShdw blurRad="38100" dist="38100" dir="2700000" algn="tl">
                      <a:srgbClr val="000000">
                        <a:alpha val="43137"/>
                      </a:srgbClr>
                    </a:outerShdw>
                  </a:effectLst>
                  <a:cs typeface="B Nazanin" panose="00000400000000000000" pitchFamily="2" charset="-78"/>
                </a:rPr>
                <a:t>شدن دهان </a:t>
              </a:r>
              <a:r>
                <a:rPr lang="fa-IR" sz="4800" b="1" dirty="0" smtClean="0">
                  <a:effectLst>
                    <a:outerShdw blurRad="38100" dist="38100" dir="2700000" algn="tl">
                      <a:srgbClr val="000000">
                        <a:alpha val="43137"/>
                      </a:srgbClr>
                    </a:outerShdw>
                  </a:effectLst>
                  <a:cs typeface="B Nazanin" panose="00000400000000000000" pitchFamily="2" charset="-78"/>
                </a:rPr>
                <a:t>شیرخوار به پستان </a:t>
              </a:r>
              <a:r>
                <a:rPr lang="en-US" sz="4800" b="1" dirty="0" smtClean="0">
                  <a:effectLst>
                    <a:outerShdw blurRad="38100" dist="38100" dir="2700000" algn="tl">
                      <a:srgbClr val="000000">
                        <a:alpha val="43137"/>
                      </a:srgbClr>
                    </a:outerShdw>
                  </a:effectLst>
                  <a:cs typeface="B Nazanin" panose="00000400000000000000" pitchFamily="2" charset="-78"/>
                </a:rPr>
                <a:t>Latch-on</a:t>
              </a:r>
              <a:r>
                <a:rPr lang="fa-IR" sz="4800" b="1" dirty="0" smtClean="0">
                  <a:effectLst>
                    <a:outerShdw blurRad="38100" dist="38100" dir="2700000" algn="tl">
                      <a:srgbClr val="000000">
                        <a:alpha val="43137"/>
                      </a:srgbClr>
                    </a:outerShdw>
                  </a:effectLst>
                  <a:cs typeface="B Nazanin" panose="00000400000000000000" pitchFamily="2" charset="-78"/>
                </a:rPr>
                <a:t> </a:t>
              </a:r>
              <a:endParaRPr lang="en-US" sz="4800" b="1" kern="1200" dirty="0" smtClean="0">
                <a:effectLst>
                  <a:outerShdw blurRad="38100" dist="38100" dir="2700000" algn="tl">
                    <a:srgbClr val="000000">
                      <a:alpha val="43137"/>
                    </a:srgbClr>
                  </a:outerShdw>
                </a:effectLst>
                <a:cs typeface="B Nazanin" panose="00000400000000000000" pitchFamily="2" charset="-78"/>
              </a:endParaRPr>
            </a:p>
          </p:txBody>
        </p:sp>
      </p:grpSp>
      <p:pic>
        <p:nvPicPr>
          <p:cNvPr id="8" name="Picture 6" descr="C:\Users\Mahmoud\Pictures\aaa.jpg"/>
          <p:cNvPicPr>
            <a:picLocks noChangeAspect="1" noChangeArrowheads="1"/>
          </p:cNvPicPr>
          <p:nvPr/>
        </p:nvPicPr>
        <p:blipFill>
          <a:blip r:embed="rId3" cstate="print">
            <a:extLst>
              <a:ext uri="{28A0092B-C50C-407E-A947-70E740481C1C}">
                <a14:useLocalDpi xmlns:a14="http://schemas.microsoft.com/office/drawing/2010/main" val="0"/>
              </a:ext>
            </a:extLst>
          </a:blip>
          <a:srcRect l="4071" t="1527" r="253" b="668"/>
          <a:stretch>
            <a:fillRect/>
          </a:stretch>
        </p:blipFill>
        <p:spPr bwMode="auto">
          <a:xfrm>
            <a:off x="404822" y="1844824"/>
            <a:ext cx="2792706" cy="3802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32</a:t>
            </a:fld>
            <a:endParaRPr lang="fa-IR" dirty="0"/>
          </a:p>
        </p:txBody>
      </p:sp>
    </p:spTree>
    <p:extLst>
      <p:ext uri="{BB962C8B-B14F-4D97-AF65-F5344CB8AC3E}">
        <p14:creationId xmlns:p14="http://schemas.microsoft.com/office/powerpoint/2010/main" val="28133326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9208" y="1988840"/>
            <a:ext cx="6409256" cy="3600400"/>
          </a:xfrm>
        </p:spPr>
        <p:txBody>
          <a:bodyPr/>
          <a:lstStyle/>
          <a:p>
            <a:r>
              <a:rPr lang="fa-IR" sz="4000" b="1" dirty="0">
                <a:cs typeface="B Nazanin" panose="00000400000000000000" pitchFamily="2" charset="-78"/>
              </a:rPr>
              <a:t>نکات </a:t>
            </a:r>
            <a:r>
              <a:rPr lang="fa-IR" sz="4000" b="1" dirty="0" smtClean="0">
                <a:cs typeface="B Nazanin" panose="00000400000000000000" pitchFamily="2" charset="-78"/>
              </a:rPr>
              <a:t>کلیدی</a:t>
            </a:r>
          </a:p>
          <a:p>
            <a:pPr marL="623887" indent="-514350">
              <a:buFont typeface="+mj-lt"/>
              <a:buAutoNum type="arabicPeriod"/>
            </a:pPr>
            <a:r>
              <a:rPr lang="fa-IR" sz="3200" b="1" dirty="0">
                <a:solidFill>
                  <a:srgbClr val="FF0000"/>
                </a:solidFill>
                <a:cs typeface="B Nazanin" panose="00000400000000000000" pitchFamily="2" charset="-78"/>
                <a:hlinkClick r:id="" action="ppaction://customshow?id=40&amp;return=true"/>
              </a:rPr>
              <a:t>چفت شدن </a:t>
            </a:r>
            <a:r>
              <a:rPr lang="fa-IR" sz="3200" b="1" dirty="0" smtClean="0">
                <a:solidFill>
                  <a:srgbClr val="FF0000"/>
                </a:solidFill>
                <a:cs typeface="B Nazanin" panose="00000400000000000000" pitchFamily="2" charset="-78"/>
                <a:hlinkClick r:id="" action="ppaction://customshow?id=40&amp;return=true"/>
              </a:rPr>
              <a:t>خوب</a:t>
            </a:r>
            <a:r>
              <a:rPr lang="fa-IR" sz="3200" b="1" dirty="0">
                <a:solidFill>
                  <a:srgbClr val="FF0000"/>
                </a:solidFill>
                <a:cs typeface="B Nazanin" panose="00000400000000000000" pitchFamily="2" charset="-78"/>
                <a:hlinkClick r:id="" action="ppaction://customshow?id=40&amp;return=true"/>
              </a:rPr>
              <a:t> </a:t>
            </a:r>
            <a:r>
              <a:rPr lang="fa-IR" sz="3200" dirty="0">
                <a:cs typeface="B Nazanin" panose="00000400000000000000" pitchFamily="2" charset="-78"/>
              </a:rPr>
              <a:t>دهان شیرخوار به </a:t>
            </a:r>
            <a:r>
              <a:rPr lang="fa-IR" sz="3200" dirty="0" smtClean="0">
                <a:cs typeface="B Nazanin" panose="00000400000000000000" pitchFamily="2" charset="-78"/>
              </a:rPr>
              <a:t>پستان،</a:t>
            </a:r>
            <a:r>
              <a:rPr lang="fa-IR" sz="3200" b="1" dirty="0" smtClean="0">
                <a:cs typeface="B Nazanin" panose="00000400000000000000" pitchFamily="2" charset="-78"/>
              </a:rPr>
              <a:t> </a:t>
            </a:r>
            <a:r>
              <a:rPr lang="fa-IR" sz="3200" dirty="0" smtClean="0">
                <a:cs typeface="B Nazanin" panose="00000400000000000000" pitchFamily="2" charset="-78"/>
              </a:rPr>
              <a:t>از </a:t>
            </a:r>
            <a:r>
              <a:rPr lang="fa-IR" sz="3200" dirty="0">
                <a:cs typeface="B Nazanin" panose="00000400000000000000" pitchFamily="2" charset="-78"/>
              </a:rPr>
              <a:t>بسیاری مشکلات شیردهی پیشگیری می کند</a:t>
            </a:r>
          </a:p>
          <a:p>
            <a:pPr marL="650875" indent="-514350">
              <a:buFont typeface="+mj-lt"/>
              <a:buAutoNum type="arabicPeriod"/>
            </a:pPr>
            <a:r>
              <a:rPr lang="fa-IR" sz="3200" b="1" dirty="0" err="1" smtClean="0">
                <a:cs typeface="B Nazanin" panose="00000400000000000000" pitchFamily="2" charset="-78"/>
              </a:rPr>
              <a:t>مواردی</a:t>
            </a:r>
            <a:r>
              <a:rPr lang="fa-IR" sz="3200" b="1" dirty="0" smtClean="0">
                <a:cs typeface="B Nazanin" panose="00000400000000000000" pitchFamily="2" charset="-78"/>
              </a:rPr>
              <a:t> که باید در هنگام </a:t>
            </a:r>
            <a:r>
              <a:rPr lang="en-US" sz="3200" b="1" dirty="0" smtClean="0">
                <a:cs typeface="B Nazanin" panose="00000400000000000000" pitchFamily="2" charset="-78"/>
                <a:hlinkClick r:id="" action="ppaction://customshow?id=41&amp;return=true"/>
              </a:rPr>
              <a:t>Latch-on</a:t>
            </a:r>
            <a:r>
              <a:rPr lang="fa-IR" sz="3200" b="1" dirty="0" smtClean="0">
                <a:cs typeface="B Nazanin" panose="00000400000000000000" pitchFamily="2" charset="-78"/>
              </a:rPr>
              <a:t>     پرهیز کرد</a:t>
            </a:r>
          </a:p>
        </p:txBody>
      </p:sp>
      <p:grpSp>
        <p:nvGrpSpPr>
          <p:cNvPr id="4" name="Group 3"/>
          <p:cNvGrpSpPr/>
          <p:nvPr/>
        </p:nvGrpSpPr>
        <p:grpSpPr>
          <a:xfrm>
            <a:off x="683568" y="1692738"/>
            <a:ext cx="1655912" cy="4310325"/>
            <a:chOff x="7041232" y="1608084"/>
            <a:chExt cx="1901827" cy="4691081"/>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1232" y="3933790"/>
              <a:ext cx="1901825" cy="2365375"/>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12" t="4827" r="3724" b="6294"/>
            <a:stretch/>
          </p:blipFill>
          <p:spPr bwMode="auto">
            <a:xfrm>
              <a:off x="7041233" y="1608084"/>
              <a:ext cx="1901826" cy="2270234"/>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Slide Number Placeholder 4"/>
          <p:cNvSpPr>
            <a:spLocks noGrp="1"/>
          </p:cNvSpPr>
          <p:nvPr>
            <p:ph type="sldNum" sz="quarter" idx="12"/>
          </p:nvPr>
        </p:nvSpPr>
        <p:spPr/>
        <p:txBody>
          <a:bodyPr/>
          <a:lstStyle/>
          <a:p>
            <a:pPr>
              <a:defRPr/>
            </a:pPr>
            <a:fld id="{10A915E6-25D4-4478-83EA-8A1184D8A544}" type="slidenum">
              <a:rPr lang="fa-IR" smtClean="0"/>
              <a:pPr>
                <a:defRPr/>
              </a:pPr>
              <a:t>33</a:t>
            </a:fld>
            <a:endParaRPr lang="fa-IR" dirty="0"/>
          </a:p>
        </p:txBody>
      </p:sp>
      <p:grpSp>
        <p:nvGrpSpPr>
          <p:cNvPr id="11" name="Group 10"/>
          <p:cNvGrpSpPr/>
          <p:nvPr/>
        </p:nvGrpSpPr>
        <p:grpSpPr>
          <a:xfrm>
            <a:off x="539552" y="217405"/>
            <a:ext cx="8136904" cy="1195371"/>
            <a:chOff x="0" y="-72008"/>
            <a:chExt cx="8235167" cy="1123200"/>
          </a:xfrm>
        </p:grpSpPr>
        <p:sp>
          <p:nvSpPr>
            <p:cNvPr id="12" name="Rounded Rectangle 11"/>
            <p:cNvSpPr/>
            <p:nvPr/>
          </p:nvSpPr>
          <p:spPr>
            <a:xfrm>
              <a:off x="0" y="-72008"/>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3" name="Rounded Rectangle 4"/>
            <p:cNvSpPr/>
            <p:nvPr/>
          </p:nvSpPr>
          <p:spPr>
            <a:xfrm>
              <a:off x="115227" y="6534"/>
              <a:ext cx="8119940" cy="9963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4400" b="1" dirty="0" smtClean="0">
                  <a:effectLst>
                    <a:outerShdw blurRad="38100" dist="38100" dir="2700000" algn="tl">
                      <a:srgbClr val="000000">
                        <a:alpha val="43137"/>
                      </a:srgbClr>
                    </a:outerShdw>
                  </a:effectLst>
                  <a:cs typeface="B Nazanin" panose="00000400000000000000" pitchFamily="2" charset="-78"/>
                </a:rPr>
                <a:t>چفت </a:t>
              </a:r>
              <a:r>
                <a:rPr lang="fa-IR" sz="4400" b="1" dirty="0">
                  <a:effectLst>
                    <a:outerShdw blurRad="38100" dist="38100" dir="2700000" algn="tl">
                      <a:srgbClr val="000000">
                        <a:alpha val="43137"/>
                      </a:srgbClr>
                    </a:outerShdw>
                  </a:effectLst>
                  <a:cs typeface="B Nazanin" panose="00000400000000000000" pitchFamily="2" charset="-78"/>
                </a:rPr>
                <a:t>شدن دهان </a:t>
              </a:r>
              <a:r>
                <a:rPr lang="fa-IR" sz="4400" b="1" dirty="0" smtClean="0">
                  <a:effectLst>
                    <a:outerShdw blurRad="38100" dist="38100" dir="2700000" algn="tl">
                      <a:srgbClr val="000000">
                        <a:alpha val="43137"/>
                      </a:srgbClr>
                    </a:outerShdw>
                  </a:effectLst>
                  <a:cs typeface="B Nazanin" panose="00000400000000000000" pitchFamily="2" charset="-78"/>
                </a:rPr>
                <a:t>شیرخوار به پستان </a:t>
              </a:r>
              <a:r>
                <a:rPr lang="en-US" sz="3200" b="1" dirty="0" smtClean="0">
                  <a:effectLst>
                    <a:outerShdw blurRad="38100" dist="38100" dir="2700000" algn="tl">
                      <a:srgbClr val="000000">
                        <a:alpha val="43137"/>
                      </a:srgbClr>
                    </a:outerShdw>
                  </a:effectLst>
                  <a:cs typeface="B Nazanin" panose="00000400000000000000" pitchFamily="2" charset="-78"/>
                </a:rPr>
                <a:t>Latch-on)</a:t>
              </a:r>
              <a:r>
                <a:rPr lang="fa-IR" sz="3200" b="1" dirty="0" smtClean="0">
                  <a:effectLst>
                    <a:outerShdw blurRad="38100" dist="38100" dir="2700000" algn="tl">
                      <a:srgbClr val="000000">
                        <a:alpha val="43137"/>
                      </a:srgbClr>
                    </a:outerShdw>
                  </a:effectLst>
                  <a:cs typeface="B Nazanin" panose="00000400000000000000" pitchFamily="2" charset="-78"/>
                </a:rPr>
                <a:t> </a:t>
              </a:r>
              <a:r>
                <a:rPr lang="en-US" sz="3200" b="1" dirty="0" smtClean="0">
                  <a:effectLst>
                    <a:outerShdw blurRad="38100" dist="38100" dir="2700000" algn="tl">
                      <a:srgbClr val="000000">
                        <a:alpha val="43137"/>
                      </a:srgbClr>
                    </a:outerShdw>
                  </a:effectLst>
                  <a:cs typeface="B Nazanin" panose="00000400000000000000" pitchFamily="2" charset="-78"/>
                </a:rPr>
                <a:t>(</a:t>
              </a:r>
              <a:endParaRPr lang="en-US" sz="3200" b="1" kern="1200" dirty="0" smtClean="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2813332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9313" name="Picture 17" descr="position_1"/>
          <p:cNvPicPr>
            <a:picLocks noChangeAspect="1" noChangeArrowheads="1"/>
          </p:cNvPicPr>
          <p:nvPr/>
        </p:nvPicPr>
        <p:blipFill>
          <a:blip r:embed="rId3" cstate="print"/>
          <a:srcRect/>
          <a:stretch>
            <a:fillRect/>
          </a:stretch>
        </p:blipFill>
        <p:spPr bwMode="auto">
          <a:xfrm>
            <a:off x="1619671" y="1556792"/>
            <a:ext cx="6418783" cy="4572000"/>
          </a:xfrm>
          <a:prstGeom prst="rect">
            <a:avLst/>
          </a:prstGeom>
          <a:ln>
            <a:noFill/>
          </a:ln>
          <a:effectLst>
            <a:outerShdw blurRad="292100" dist="139700" dir="2700000" algn="tl" rotWithShape="0">
              <a:srgbClr val="333333">
                <a:alpha val="65000"/>
              </a:srgbClr>
            </a:outerShdw>
          </a:effectLst>
        </p:spPr>
      </p:pic>
      <p:pic>
        <p:nvPicPr>
          <p:cNvPr id="439314" name="Picture 18" descr="position_2"/>
          <p:cNvPicPr>
            <a:picLocks noChangeAspect="1" noChangeArrowheads="1"/>
          </p:cNvPicPr>
          <p:nvPr/>
        </p:nvPicPr>
        <p:blipFill>
          <a:blip r:embed="rId4" cstate="print"/>
          <a:srcRect/>
          <a:stretch>
            <a:fillRect/>
          </a:stretch>
        </p:blipFill>
        <p:spPr bwMode="auto">
          <a:xfrm>
            <a:off x="1446158" y="1484784"/>
            <a:ext cx="6467708" cy="4572000"/>
          </a:xfrm>
          <a:prstGeom prst="rect">
            <a:avLst/>
          </a:prstGeom>
          <a:ln>
            <a:noFill/>
          </a:ln>
          <a:effectLst>
            <a:outerShdw blurRad="292100" dist="139700" dir="2700000" algn="tl" rotWithShape="0">
              <a:srgbClr val="333333">
                <a:alpha val="65000"/>
              </a:srgbClr>
            </a:outerShdw>
          </a:effectLst>
        </p:spPr>
      </p:pic>
      <p:pic>
        <p:nvPicPr>
          <p:cNvPr id="439315" name="Picture 19" descr="position_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1136" y="1484784"/>
            <a:ext cx="6682840" cy="464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11560" y="188640"/>
            <a:ext cx="8136904" cy="126188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3200" dirty="0" smtClean="0">
                <a:effectLst>
                  <a:outerShdw blurRad="38100" dist="38100" dir="2700000" algn="tl">
                    <a:srgbClr val="000000">
                      <a:alpha val="43137"/>
                    </a:srgbClr>
                  </a:outerShdw>
                </a:effectLst>
                <a:cs typeface="B Nazanin" panose="00000400000000000000" pitchFamily="2" charset="-78"/>
              </a:rPr>
              <a:t>   </a:t>
            </a:r>
            <a:r>
              <a:rPr lang="en-US" sz="3200" b="1" dirty="0" smtClean="0">
                <a:effectLst>
                  <a:outerShdw blurRad="38100" dist="38100" dir="2700000" algn="tl">
                    <a:srgbClr val="000000">
                      <a:alpha val="43137"/>
                    </a:srgbClr>
                  </a:outerShdw>
                </a:effectLst>
                <a:cs typeface="B Nazanin" panose="00000400000000000000" pitchFamily="2" charset="-78"/>
              </a:rPr>
              <a:t>Latch-On Well</a:t>
            </a:r>
            <a:r>
              <a:rPr lang="fa-IR" sz="3200" b="1" dirty="0" smtClean="0">
                <a:effectLst>
                  <a:outerShdw blurRad="38100" dist="38100" dir="2700000" algn="tl">
                    <a:srgbClr val="000000">
                      <a:alpha val="43137"/>
                    </a:srgbClr>
                  </a:outerShdw>
                </a:effectLst>
                <a:cs typeface="B Nazanin" panose="00000400000000000000" pitchFamily="2" charset="-78"/>
              </a:rPr>
              <a:t> </a:t>
            </a:r>
            <a:r>
              <a:rPr lang="en-US" sz="3200" b="1" dirty="0" smtClean="0">
                <a:effectLst>
                  <a:outerShdw blurRad="38100" dist="38100" dir="2700000" algn="tl">
                    <a:srgbClr val="000000">
                      <a:alpha val="43137"/>
                    </a:srgbClr>
                  </a:outerShdw>
                </a:effectLst>
                <a:cs typeface="B Nazanin" panose="00000400000000000000" pitchFamily="2" charset="-78"/>
              </a:rPr>
              <a:t> </a:t>
            </a:r>
            <a:r>
              <a:rPr lang="fa-IR" sz="3600" b="1" dirty="0" smtClean="0">
                <a:cs typeface="B Nazanin" panose="00000400000000000000" pitchFamily="2" charset="-78"/>
              </a:rPr>
              <a:t>چفت شدن خوب به پستان </a:t>
            </a:r>
            <a:endParaRPr lang="en-US" sz="3200" b="1" dirty="0" smtClean="0">
              <a:cs typeface="B Nazanin" panose="00000400000000000000" pitchFamily="2" charset="-78"/>
            </a:endParaRPr>
          </a:p>
          <a:p>
            <a:pPr algn="ctr"/>
            <a:r>
              <a:rPr lang="fa-IR" sz="3200" dirty="0" smtClean="0">
                <a:effectLst>
                  <a:outerShdw blurRad="38100" dist="38100" dir="2700000" algn="tl">
                    <a:srgbClr val="000000">
                      <a:alpha val="43137"/>
                    </a:srgbClr>
                  </a:outerShdw>
                </a:effectLst>
                <a:cs typeface="B Nazanin" panose="00000400000000000000" pitchFamily="2" charset="-78"/>
              </a:rPr>
              <a:t> </a:t>
            </a:r>
            <a:r>
              <a:rPr lang="fa-IR" sz="4000" b="1" dirty="0" smtClean="0">
                <a:cs typeface="B Nazanin" panose="00000400000000000000" pitchFamily="2" charset="-78"/>
              </a:rPr>
              <a:t>قلب موفقیت در </a:t>
            </a:r>
            <a:r>
              <a:rPr lang="fa-IR" sz="4000" b="1" dirty="0" err="1" smtClean="0">
                <a:cs typeface="B Nazanin" panose="00000400000000000000" pitchFamily="2" charset="-78"/>
              </a:rPr>
              <a:t>تغذيه</a:t>
            </a:r>
            <a:r>
              <a:rPr lang="fa-IR" sz="4000" b="1" dirty="0" smtClean="0">
                <a:cs typeface="B Nazanin" panose="00000400000000000000" pitchFamily="2" charset="-78"/>
              </a:rPr>
              <a:t> با شیرمادر است</a:t>
            </a:r>
            <a:endParaRPr lang="en-US" sz="4000" b="1" dirty="0">
              <a:cs typeface="B Nazanin" panose="00000400000000000000" pitchFamily="2" charset="-78"/>
            </a:endParaRPr>
          </a:p>
        </p:txBody>
      </p:sp>
      <p:sp>
        <p:nvSpPr>
          <p:cNvPr id="2" name="Slide Number Placeholder 1"/>
          <p:cNvSpPr>
            <a:spLocks noGrp="1"/>
          </p:cNvSpPr>
          <p:nvPr>
            <p:ph type="sldNum" sz="quarter" idx="12"/>
          </p:nvPr>
        </p:nvSpPr>
        <p:spPr/>
        <p:txBody>
          <a:bodyPr/>
          <a:lstStyle/>
          <a:p>
            <a:pPr>
              <a:defRPr/>
            </a:pPr>
            <a:fld id="{10A915E6-25D4-4478-83EA-8A1184D8A544}" type="slidenum">
              <a:rPr lang="fa-IR" smtClean="0"/>
              <a:pPr>
                <a:defRPr/>
              </a:pPr>
              <a:t>34</a:t>
            </a:fld>
            <a:endParaRPr lang="fa-IR" dirty="0"/>
          </a:p>
        </p:txBody>
      </p:sp>
    </p:spTree>
    <p:extLst>
      <p:ext uri="{BB962C8B-B14F-4D97-AF65-F5344CB8AC3E}">
        <p14:creationId xmlns:p14="http://schemas.microsoft.com/office/powerpoint/2010/main" val="30640832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3931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750"/>
                                  </p:stCondLst>
                                  <p:childTnLst>
                                    <p:set>
                                      <p:cBhvr>
                                        <p:cTn id="9" dur="1" fill="hold">
                                          <p:stCondLst>
                                            <p:cond delay="0"/>
                                          </p:stCondLst>
                                        </p:cTn>
                                        <p:tgtEl>
                                          <p:spTgt spid="439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12" y="1772816"/>
            <a:ext cx="8625136" cy="4525962"/>
          </a:xfrm>
        </p:spPr>
        <p:txBody>
          <a:bodyPr/>
          <a:lstStyle/>
          <a:p>
            <a:pPr>
              <a:lnSpc>
                <a:spcPct val="150000"/>
              </a:lnSpc>
            </a:pPr>
            <a:r>
              <a:rPr lang="fa-IR" sz="3200" b="1" dirty="0" smtClean="0">
                <a:cs typeface="B Nazanin" panose="00000400000000000000" pitchFamily="2" charset="-78"/>
              </a:rPr>
              <a:t>انتقال شیر بهتر </a:t>
            </a:r>
            <a:r>
              <a:rPr lang="fa-IR" sz="3200" dirty="0" smtClean="0">
                <a:cs typeface="B Nazanin" panose="00000400000000000000" pitchFamily="2" charset="-78"/>
              </a:rPr>
              <a:t>از پستان به دهان شیرخوار</a:t>
            </a:r>
          </a:p>
          <a:p>
            <a:pPr>
              <a:lnSpc>
                <a:spcPct val="150000"/>
              </a:lnSpc>
            </a:pPr>
            <a:r>
              <a:rPr lang="fa-IR" sz="3200" b="1" dirty="0" smtClean="0">
                <a:cs typeface="B Nazanin" panose="00000400000000000000" pitchFamily="2" charset="-78"/>
              </a:rPr>
              <a:t>تحریک بیشتر تولید شیر</a:t>
            </a:r>
            <a:r>
              <a:rPr lang="fa-IR" sz="3200" dirty="0" smtClean="0">
                <a:cs typeface="B Nazanin" panose="00000400000000000000" pitchFamily="2" charset="-78"/>
              </a:rPr>
              <a:t> در پستان</a:t>
            </a:r>
          </a:p>
          <a:p>
            <a:pPr>
              <a:lnSpc>
                <a:spcPct val="150000"/>
              </a:lnSpc>
            </a:pPr>
            <a:r>
              <a:rPr lang="fa-IR" sz="3200" dirty="0" smtClean="0">
                <a:cs typeface="B Nazanin" panose="00000400000000000000" pitchFamily="2" charset="-78"/>
              </a:rPr>
              <a:t>رضایت و </a:t>
            </a:r>
            <a:r>
              <a:rPr lang="fa-IR" sz="3200" b="1" dirty="0" err="1" smtClean="0">
                <a:cs typeface="B Nazanin" panose="00000400000000000000" pitchFamily="2" charset="-78"/>
              </a:rPr>
              <a:t>خوشنودی</a:t>
            </a:r>
            <a:r>
              <a:rPr lang="fa-IR" sz="3200" b="1" dirty="0" smtClean="0">
                <a:cs typeface="B Nazanin" panose="00000400000000000000" pitchFamily="2" charset="-78"/>
              </a:rPr>
              <a:t> شیرخوار</a:t>
            </a:r>
          </a:p>
          <a:p>
            <a:pPr>
              <a:lnSpc>
                <a:spcPct val="150000"/>
              </a:lnSpc>
            </a:pPr>
            <a:r>
              <a:rPr lang="fa-IR" sz="3200" b="1" dirty="0" smtClean="0">
                <a:cs typeface="B Nazanin" panose="00000400000000000000" pitchFamily="2" charset="-78"/>
              </a:rPr>
              <a:t>پیشگیری از زخم نوک پستان</a:t>
            </a:r>
          </a:p>
          <a:p>
            <a:pPr>
              <a:lnSpc>
                <a:spcPct val="150000"/>
              </a:lnSpc>
            </a:pPr>
            <a:r>
              <a:rPr lang="fa-IR" sz="3200" b="1" dirty="0" smtClean="0">
                <a:cs typeface="B Nazanin" panose="00000400000000000000" pitchFamily="2" charset="-78"/>
              </a:rPr>
              <a:t>پیشگیری از </a:t>
            </a:r>
            <a:r>
              <a:rPr lang="fa-IR" sz="3200" b="1" dirty="0" err="1" smtClean="0">
                <a:cs typeface="B Nazanin" panose="00000400000000000000" pitchFamily="2" charset="-78"/>
              </a:rPr>
              <a:t>احتقان</a:t>
            </a:r>
            <a:r>
              <a:rPr lang="fa-IR" sz="3200" b="1" dirty="0" smtClean="0">
                <a:cs typeface="B Nazanin" panose="00000400000000000000" pitchFamily="2" charset="-78"/>
              </a:rPr>
              <a:t> پستان و...</a:t>
            </a:r>
          </a:p>
          <a:p>
            <a:pPr>
              <a:lnSpc>
                <a:spcPct val="150000"/>
              </a:lnSpc>
            </a:pPr>
            <a:endParaRPr lang="en-US" sz="3200"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35</a:t>
            </a:fld>
            <a:endParaRPr lang="fa-IR" dirty="0"/>
          </a:p>
        </p:txBody>
      </p:sp>
      <p:sp>
        <p:nvSpPr>
          <p:cNvPr id="6" name="Rectangle 5"/>
          <p:cNvSpPr/>
          <p:nvPr/>
        </p:nvSpPr>
        <p:spPr>
          <a:xfrm>
            <a:off x="583401" y="332656"/>
            <a:ext cx="8136904" cy="126188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3600" dirty="0" smtClean="0">
                <a:effectLst>
                  <a:outerShdw blurRad="38100" dist="38100" dir="2700000" algn="tl">
                    <a:srgbClr val="000000">
                      <a:alpha val="43137"/>
                    </a:srgbClr>
                  </a:outerShdw>
                </a:effectLst>
                <a:cs typeface="B Nazanin" panose="00000400000000000000" pitchFamily="2" charset="-78"/>
              </a:rPr>
              <a:t>   </a:t>
            </a:r>
            <a:r>
              <a:rPr lang="en-US" sz="3600" b="1" dirty="0" smtClean="0">
                <a:effectLst>
                  <a:outerShdw blurRad="38100" dist="38100" dir="2700000" algn="tl">
                    <a:srgbClr val="000000">
                      <a:alpha val="43137"/>
                    </a:srgbClr>
                  </a:outerShdw>
                </a:effectLst>
                <a:cs typeface="B Nazanin" panose="00000400000000000000" pitchFamily="2" charset="-78"/>
              </a:rPr>
              <a:t>Latch-On Well</a:t>
            </a:r>
            <a:r>
              <a:rPr lang="fa-IR" sz="3600" b="1" dirty="0" smtClean="0">
                <a:effectLst>
                  <a:outerShdw blurRad="38100" dist="38100" dir="2700000" algn="tl">
                    <a:srgbClr val="000000">
                      <a:alpha val="43137"/>
                    </a:srgbClr>
                  </a:outerShdw>
                </a:effectLst>
                <a:cs typeface="B Nazanin" panose="00000400000000000000" pitchFamily="2" charset="-78"/>
              </a:rPr>
              <a:t> </a:t>
            </a:r>
            <a:r>
              <a:rPr lang="en-US" sz="3600" b="1" dirty="0" smtClean="0">
                <a:effectLst>
                  <a:outerShdw blurRad="38100" dist="38100" dir="2700000" algn="tl">
                    <a:srgbClr val="000000">
                      <a:alpha val="43137"/>
                    </a:srgbClr>
                  </a:outerShdw>
                </a:effectLst>
                <a:cs typeface="B Nazanin" panose="00000400000000000000" pitchFamily="2" charset="-78"/>
              </a:rPr>
              <a:t> </a:t>
            </a:r>
            <a:endParaRPr lang="fa-IR" sz="3600" b="1" dirty="0" smtClean="0">
              <a:effectLst>
                <a:outerShdw blurRad="38100" dist="38100" dir="2700000" algn="tl">
                  <a:srgbClr val="000000">
                    <a:alpha val="43137"/>
                  </a:srgbClr>
                </a:outerShdw>
              </a:effectLst>
              <a:cs typeface="B Nazanin" panose="00000400000000000000" pitchFamily="2" charset="-78"/>
            </a:endParaRPr>
          </a:p>
          <a:p>
            <a:pPr algn="ctr"/>
            <a:r>
              <a:rPr lang="fa-IR" sz="4000" b="1" dirty="0" smtClean="0">
                <a:cs typeface="B Nazanin" panose="00000400000000000000" pitchFamily="2" charset="-78"/>
              </a:rPr>
              <a:t>چفت شدن خوب دهان شیرخوار به پستان </a:t>
            </a:r>
            <a:endParaRPr lang="en-US" sz="3600" b="1" dirty="0" smtClean="0">
              <a:cs typeface="B Nazanin" panose="00000400000000000000" pitchFamily="2" charset="-78"/>
            </a:endParaRPr>
          </a:p>
        </p:txBody>
      </p:sp>
    </p:spTree>
    <p:extLst>
      <p:ext uri="{BB962C8B-B14F-4D97-AF65-F5344CB8AC3E}">
        <p14:creationId xmlns:p14="http://schemas.microsoft.com/office/powerpoint/2010/main" val="2210704176"/>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1628800"/>
            <a:ext cx="8625136" cy="4525962"/>
          </a:xfrm>
        </p:spPr>
        <p:txBody>
          <a:bodyPr/>
          <a:lstStyle/>
          <a:p>
            <a:r>
              <a:rPr lang="fa-IR" sz="3200" dirty="0">
                <a:cs typeface="B Nazanin" panose="00000400000000000000" pitchFamily="2" charset="-78"/>
              </a:rPr>
              <a:t>هدایت پستان به طرف دهان و یا خم شدن به جلو</a:t>
            </a:r>
          </a:p>
          <a:p>
            <a:r>
              <a:rPr lang="fa-IR" sz="3200" dirty="0">
                <a:cs typeface="B Nazanin" panose="00000400000000000000" pitchFamily="2" charset="-78"/>
              </a:rPr>
              <a:t>خم کردن گردن شیرخوار( چانه به قفسه سینه)</a:t>
            </a:r>
          </a:p>
          <a:p>
            <a:r>
              <a:rPr lang="fa-IR" sz="3200" dirty="0">
                <a:cs typeface="B Nazanin" panose="00000400000000000000" pitchFamily="2" charset="-78"/>
              </a:rPr>
              <a:t>به عقب کشیدن گردن شیرخوار </a:t>
            </a:r>
          </a:p>
          <a:p>
            <a:r>
              <a:rPr lang="fa-IR" sz="3200" dirty="0" smtClean="0">
                <a:cs typeface="B Nazanin" panose="00000400000000000000" pitchFamily="2" charset="-78"/>
              </a:rPr>
              <a:t>فشار </a:t>
            </a:r>
            <a:r>
              <a:rPr lang="fa-IR" sz="3200" dirty="0">
                <a:cs typeface="B Nazanin" panose="00000400000000000000" pitchFamily="2" charset="-78"/>
              </a:rPr>
              <a:t>به چانه شیرخوار جهت به زور باز کردن </a:t>
            </a:r>
            <a:r>
              <a:rPr lang="fa-IR" sz="3200" dirty="0" smtClean="0">
                <a:cs typeface="B Nazanin" panose="00000400000000000000" pitchFamily="2" charset="-78"/>
              </a:rPr>
              <a:t>دهان</a:t>
            </a:r>
          </a:p>
          <a:p>
            <a:r>
              <a:rPr lang="fa-IR" sz="3200" dirty="0" smtClean="0">
                <a:cs typeface="B Nazanin" panose="00000400000000000000" pitchFamily="2" charset="-78"/>
              </a:rPr>
              <a:t>فشار </a:t>
            </a:r>
            <a:r>
              <a:rPr lang="fa-IR" sz="3200" dirty="0">
                <a:cs typeface="B Nazanin" panose="00000400000000000000" pitchFamily="2" charset="-78"/>
              </a:rPr>
              <a:t>دادن </a:t>
            </a:r>
            <a:r>
              <a:rPr lang="fa-IR" sz="3200" dirty="0" err="1">
                <a:cs typeface="B Nazanin" panose="00000400000000000000" pitchFamily="2" charset="-78"/>
              </a:rPr>
              <a:t>سرشیرخوار</a:t>
            </a:r>
            <a:r>
              <a:rPr lang="fa-IR" sz="3200" dirty="0">
                <a:cs typeface="B Nazanin" panose="00000400000000000000" pitchFamily="2" charset="-78"/>
              </a:rPr>
              <a:t> به داخل </a:t>
            </a:r>
            <a:r>
              <a:rPr lang="fa-IR" sz="3200" dirty="0" smtClean="0">
                <a:cs typeface="B Nazanin" panose="00000400000000000000" pitchFamily="2" charset="-78"/>
              </a:rPr>
              <a:t>پستان </a:t>
            </a:r>
            <a:endParaRPr lang="fa-IR" sz="3200" dirty="0">
              <a:cs typeface="B Nazanin" panose="00000400000000000000" pitchFamily="2" charset="-78"/>
            </a:endParaRPr>
          </a:p>
          <a:p>
            <a:r>
              <a:rPr lang="fa-IR" sz="3200" dirty="0" smtClean="0">
                <a:cs typeface="B Nazanin" panose="00000400000000000000" pitchFamily="2" charset="-78"/>
              </a:rPr>
              <a:t>در آوردن پستان از دهان شیرخوار در وقفه های شیرخوردن</a:t>
            </a:r>
          </a:p>
          <a:p>
            <a:r>
              <a:rPr lang="fa-IR" sz="3200" dirty="0" smtClean="0">
                <a:cs typeface="B Nazanin" panose="00000400000000000000" pitchFamily="2" charset="-78"/>
              </a:rPr>
              <a:t>چرخش بدن مادر یا شیرخوار </a:t>
            </a:r>
            <a:r>
              <a:rPr lang="fa-IR" sz="3200" dirty="0" err="1" smtClean="0">
                <a:cs typeface="B Nazanin" panose="00000400000000000000" pitchFamily="2" charset="-78"/>
              </a:rPr>
              <a:t>ویا</a:t>
            </a:r>
            <a:r>
              <a:rPr lang="fa-IR" sz="3200" dirty="0" smtClean="0">
                <a:cs typeface="B Nazanin" panose="00000400000000000000" pitchFamily="2" charset="-78"/>
              </a:rPr>
              <a:t> تکان دادن سر شیرخوار</a:t>
            </a:r>
            <a:endParaRPr lang="fa-IR" sz="3200" dirty="0">
              <a:cs typeface="B Nazanin" panose="00000400000000000000" pitchFamily="2" charset="-78"/>
            </a:endParaRPr>
          </a:p>
          <a:p>
            <a:r>
              <a:rPr lang="fa-IR" sz="3200" dirty="0" smtClean="0">
                <a:cs typeface="B Nazanin" panose="00000400000000000000" pitchFamily="2" charset="-78"/>
              </a:rPr>
              <a:t>تحرک شدید شیرخوار(پراندن دست </a:t>
            </a:r>
            <a:r>
              <a:rPr lang="fa-IR" sz="3200" dirty="0" err="1" smtClean="0">
                <a:cs typeface="B Nazanin" panose="00000400000000000000" pitchFamily="2" charset="-78"/>
              </a:rPr>
              <a:t>وپا</a:t>
            </a:r>
            <a:r>
              <a:rPr lang="fa-IR" sz="3200" dirty="0" smtClean="0">
                <a:cs typeface="B Nazanin" panose="00000400000000000000" pitchFamily="2" charset="-78"/>
              </a:rPr>
              <a:t>)</a:t>
            </a:r>
            <a:endParaRPr lang="en-US" sz="3200" dirty="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816431718"/>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36</a:t>
            </a:fld>
            <a:endParaRPr lang="fa-IR" dirty="0"/>
          </a:p>
        </p:txBody>
      </p:sp>
    </p:spTree>
    <p:extLst>
      <p:ext uri="{BB962C8B-B14F-4D97-AF65-F5344CB8AC3E}">
        <p14:creationId xmlns:p14="http://schemas.microsoft.com/office/powerpoint/2010/main" val="1329266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848" y="1700808"/>
            <a:ext cx="8229600" cy="4104456"/>
          </a:xfrm>
        </p:spPr>
        <p:txBody>
          <a:bodyPr/>
          <a:lstStyle/>
          <a:p>
            <a:pPr marL="623887" indent="-514350">
              <a:buFont typeface="+mj-lt"/>
              <a:buAutoNum type="arabicPeriod"/>
            </a:pPr>
            <a:r>
              <a:rPr lang="fa-IR" sz="4000" b="1" dirty="0" smtClean="0">
                <a:cs typeface="B Nazanin" panose="00000400000000000000" pitchFamily="2" charset="-78"/>
              </a:rPr>
              <a:t>  محل قراردادن </a:t>
            </a:r>
            <a:r>
              <a:rPr lang="fa-IR" sz="4000" b="1" dirty="0">
                <a:cs typeface="B Nazanin" panose="00000400000000000000" pitchFamily="2" charset="-78"/>
              </a:rPr>
              <a:t>دست </a:t>
            </a:r>
            <a:r>
              <a:rPr lang="fa-IR" sz="4000" b="1" dirty="0" smtClean="0">
                <a:cs typeface="B Nazanin" panose="00000400000000000000" pitchFamily="2" charset="-78"/>
              </a:rPr>
              <a:t>و انگشتان</a:t>
            </a:r>
          </a:p>
          <a:p>
            <a:pPr lvl="3">
              <a:buFont typeface="Wingdings" panose="05000000000000000000" pitchFamily="2" charset="2"/>
              <a:buChar char="§"/>
            </a:pPr>
            <a:r>
              <a:rPr lang="fa-IR" sz="3200" b="1" dirty="0" smtClean="0">
                <a:cs typeface="B Nazanin" panose="00000400000000000000" pitchFamily="2" charset="-78"/>
              </a:rPr>
              <a:t>دور از هاله </a:t>
            </a:r>
          </a:p>
          <a:p>
            <a:pPr lvl="3">
              <a:buFont typeface="Wingdings" panose="05000000000000000000" pitchFamily="2" charset="2"/>
              <a:buChar char="§"/>
            </a:pPr>
            <a:r>
              <a:rPr lang="fa-IR" sz="3200" b="1" dirty="0" smtClean="0">
                <a:cs typeface="B Nazanin" panose="00000400000000000000" pitchFamily="2" charset="-78"/>
              </a:rPr>
              <a:t>حمایت پستان توسط دست </a:t>
            </a:r>
          </a:p>
          <a:p>
            <a:pPr lvl="4"/>
            <a:r>
              <a:rPr lang="fa-IR" sz="3200" b="1" dirty="0" smtClean="0">
                <a:cs typeface="B Nazanin" panose="00000400000000000000" pitchFamily="2" charset="-78"/>
                <a:hlinkClick r:id="" action="ppaction://customshow?id=31&amp;return=true"/>
              </a:rPr>
              <a:t>پستان بزرگ</a:t>
            </a:r>
            <a:r>
              <a:rPr lang="en-US" sz="3200" b="1" dirty="0" smtClean="0">
                <a:cs typeface="B Nazanin" panose="00000400000000000000" pitchFamily="2" charset="-78"/>
              </a:rPr>
              <a:t>, </a:t>
            </a:r>
            <a:r>
              <a:rPr lang="fa-IR" sz="3200" b="1" dirty="0" smtClean="0">
                <a:cs typeface="B Nazanin" panose="00000400000000000000" pitchFamily="2" charset="-78"/>
              </a:rPr>
              <a:t>پستان کوچک </a:t>
            </a:r>
          </a:p>
          <a:p>
            <a:pPr lvl="3">
              <a:buFont typeface="Wingdings" panose="05000000000000000000" pitchFamily="2" charset="2"/>
              <a:buChar char="§"/>
            </a:pPr>
            <a:r>
              <a:rPr lang="fa-IR" sz="3200" b="1" dirty="0">
                <a:cs typeface="B Nazanin" panose="00000400000000000000" pitchFamily="2" charset="-78"/>
                <a:hlinkClick r:id="" action="ppaction://customshow?id=29&amp;return=true"/>
              </a:rPr>
              <a:t>حمایت </a:t>
            </a:r>
            <a:r>
              <a:rPr lang="fa-IR" sz="3200" b="1" dirty="0" smtClean="0">
                <a:cs typeface="B Nazanin" panose="00000400000000000000" pitchFamily="2" charset="-78"/>
                <a:hlinkClick r:id="" action="ppaction://customshow?id=29&amp;return=true"/>
              </a:rPr>
              <a:t>پستان به روشهای...</a:t>
            </a:r>
            <a:r>
              <a:rPr lang="en-US" sz="3200" b="1" dirty="0" smtClean="0">
                <a:cs typeface="B Nazanin" panose="00000400000000000000" pitchFamily="2" charset="-78"/>
                <a:hlinkClick r:id="" action="ppaction://customshow?id=29&amp;return=true"/>
              </a:rPr>
              <a:t>C,V,U</a:t>
            </a:r>
            <a:endParaRPr lang="en-US" sz="3200" b="1" dirty="0" smtClean="0">
              <a:cs typeface="B Nazanin" panose="00000400000000000000" pitchFamily="2" charset="-78"/>
            </a:endParaRPr>
          </a:p>
          <a:p>
            <a:pPr marL="852487" indent="-742950">
              <a:buFont typeface="+mj-lt"/>
              <a:buAutoNum type="arabicPeriod"/>
            </a:pPr>
            <a:r>
              <a:rPr lang="fa-IR" sz="4000" b="1" dirty="0" smtClean="0">
                <a:cs typeface="B Nazanin" panose="00000400000000000000" pitchFamily="2" charset="-78"/>
                <a:hlinkClick r:id="" action="ppaction://customshow?id=32&amp;return=true"/>
              </a:rPr>
              <a:t>آوردن شیرخوار به طرف </a:t>
            </a:r>
            <a:r>
              <a:rPr lang="fa-IR" sz="4000" b="1" dirty="0">
                <a:cs typeface="B Nazanin" panose="00000400000000000000" pitchFamily="2" charset="-78"/>
                <a:hlinkClick r:id="" action="ppaction://customshow?id=32&amp;return=true"/>
              </a:rPr>
              <a:t>پستان </a:t>
            </a:r>
          </a:p>
          <a:p>
            <a:pPr marL="1116012" lvl="4" indent="0">
              <a:buNone/>
            </a:pPr>
            <a:r>
              <a:rPr lang="en-US" sz="4400" b="1" dirty="0" smtClean="0">
                <a:cs typeface="B Nazanin" panose="00000400000000000000" pitchFamily="2" charset="-78"/>
                <a:hlinkClick r:id="" action="ppaction://customshow?id=32&amp;return=true"/>
              </a:rPr>
              <a:t>(Attachment)</a:t>
            </a:r>
            <a:r>
              <a:rPr lang="fa-IR" sz="2000" b="1" dirty="0" smtClean="0">
                <a:cs typeface="B Nazanin" panose="00000400000000000000" pitchFamily="2" charset="-78"/>
                <a:hlinkClick r:id="" action="ppaction://customshow?id=32&amp;return=true"/>
              </a:rPr>
              <a:t>     </a:t>
            </a:r>
            <a:endParaRPr lang="fa-IR" sz="2000" b="1" dirty="0" smtClean="0">
              <a:cs typeface="B Nazanin" panose="00000400000000000000" pitchFamily="2" charset="-78"/>
            </a:endParaRPr>
          </a:p>
        </p:txBody>
      </p:sp>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37</a:t>
            </a:fld>
            <a:endParaRPr lang="fa-IR" dirty="0"/>
          </a:p>
        </p:txBody>
      </p:sp>
      <p:grpSp>
        <p:nvGrpSpPr>
          <p:cNvPr id="8" name="Group 7"/>
          <p:cNvGrpSpPr/>
          <p:nvPr/>
        </p:nvGrpSpPr>
        <p:grpSpPr>
          <a:xfrm>
            <a:off x="539552" y="217405"/>
            <a:ext cx="8136904" cy="1195371"/>
            <a:chOff x="0" y="-72008"/>
            <a:chExt cx="8235167" cy="1123200"/>
          </a:xfrm>
        </p:grpSpPr>
        <p:sp>
          <p:nvSpPr>
            <p:cNvPr id="9" name="Rounded Rectangle 8"/>
            <p:cNvSpPr/>
            <p:nvPr/>
          </p:nvSpPr>
          <p:spPr>
            <a:xfrm>
              <a:off x="0" y="-72008"/>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0" name="Rounded Rectangle 4"/>
            <p:cNvSpPr/>
            <p:nvPr/>
          </p:nvSpPr>
          <p:spPr>
            <a:xfrm>
              <a:off x="115227" y="6534"/>
              <a:ext cx="8119940" cy="9963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5400" b="1" dirty="0">
                  <a:effectLst>
                    <a:outerShdw blurRad="38100" dist="38100" dir="2700000" algn="tl">
                      <a:srgbClr val="000000">
                        <a:alpha val="43137"/>
                      </a:srgbClr>
                    </a:outerShdw>
                  </a:effectLst>
                  <a:cs typeface="B Nazanin" panose="00000400000000000000" pitchFamily="2" charset="-78"/>
                </a:rPr>
                <a:t>حمایت پستان و </a:t>
              </a:r>
              <a:r>
                <a:rPr lang="en-US" sz="4000" b="1" dirty="0" smtClean="0">
                  <a:effectLst>
                    <a:outerShdw blurRad="38100" dist="38100" dir="2700000" algn="tl">
                      <a:srgbClr val="000000">
                        <a:alpha val="43137"/>
                      </a:srgbClr>
                    </a:outerShdw>
                  </a:effectLst>
                  <a:cs typeface="B Nazanin" panose="00000400000000000000" pitchFamily="2" charset="-78"/>
                </a:rPr>
                <a:t>Latch-on)</a:t>
              </a:r>
              <a:r>
                <a:rPr lang="fa-IR" sz="4000" b="1" dirty="0" smtClean="0">
                  <a:effectLst>
                    <a:outerShdw blurRad="38100" dist="38100" dir="2700000" algn="tl">
                      <a:srgbClr val="000000">
                        <a:alpha val="43137"/>
                      </a:srgbClr>
                    </a:outerShdw>
                  </a:effectLst>
                  <a:cs typeface="B Nazanin" panose="00000400000000000000" pitchFamily="2" charset="-78"/>
                </a:rPr>
                <a:t> </a:t>
              </a:r>
              <a:r>
                <a:rPr lang="en-US" sz="4000" b="1" dirty="0" smtClean="0">
                  <a:effectLst>
                    <a:outerShdw blurRad="38100" dist="38100" dir="2700000" algn="tl">
                      <a:srgbClr val="000000">
                        <a:alpha val="43137"/>
                      </a:srgbClr>
                    </a:outerShdw>
                  </a:effectLst>
                  <a:cs typeface="B Nazanin" panose="00000400000000000000" pitchFamily="2" charset="-78"/>
                </a:rPr>
                <a:t>(</a:t>
              </a:r>
              <a:endParaRPr lang="en-US" sz="4000" b="1" kern="1200" dirty="0" smtClean="0">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997119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552" y="1700808"/>
            <a:ext cx="8820472" cy="4306292"/>
          </a:xfrm>
        </p:spPr>
        <p:txBody>
          <a:bodyPr/>
          <a:lstStyle/>
          <a:p>
            <a:pPr marL="623887" indent="-514350">
              <a:buFont typeface="+mj-lt"/>
              <a:buAutoNum type="arabicPeriod"/>
            </a:pPr>
            <a:r>
              <a:rPr lang="fa-IR" sz="3200" b="1" dirty="0" smtClean="0">
                <a:cs typeface="B Nazanin" panose="00000400000000000000" pitchFamily="2" charset="-78"/>
              </a:rPr>
              <a:t>مالیدن نوک پستان به لبها </a:t>
            </a:r>
            <a:r>
              <a:rPr lang="fa-IR" sz="3200" dirty="0" smtClean="0">
                <a:cs typeface="B Nazanin" panose="00000400000000000000" pitchFamily="2" charset="-78"/>
              </a:rPr>
              <a:t>(ترجیحا لب بالا) </a:t>
            </a:r>
          </a:p>
          <a:p>
            <a:pPr lvl="1"/>
            <a:r>
              <a:rPr lang="fa-IR" sz="2800" dirty="0" smtClean="0">
                <a:cs typeface="B Nazanin" panose="00000400000000000000" pitchFamily="2" charset="-78"/>
              </a:rPr>
              <a:t>برای باز </a:t>
            </a:r>
            <a:r>
              <a:rPr lang="fa-IR" sz="2800" dirty="0">
                <a:cs typeface="B Nazanin" panose="00000400000000000000" pitchFamily="2" charset="-78"/>
              </a:rPr>
              <a:t>شدن </a:t>
            </a:r>
            <a:r>
              <a:rPr lang="fa-IR" sz="2800" dirty="0" smtClean="0">
                <a:cs typeface="B Nazanin" panose="00000400000000000000" pitchFamily="2" charset="-78"/>
              </a:rPr>
              <a:t>دهان</a:t>
            </a:r>
            <a:endParaRPr lang="fa-IR" sz="3200" dirty="0" smtClean="0">
              <a:cs typeface="B Nazanin" panose="00000400000000000000" pitchFamily="2" charset="-78"/>
            </a:endParaRPr>
          </a:p>
          <a:p>
            <a:pPr lvl="1"/>
            <a:r>
              <a:rPr lang="fa-IR" sz="3200" dirty="0" smtClean="0">
                <a:cs typeface="B Nazanin" panose="00000400000000000000" pitchFamily="2" charset="-78"/>
              </a:rPr>
              <a:t>دقت در عدم تماس انگشتان مادر با دهان شیرخوار</a:t>
            </a:r>
          </a:p>
          <a:p>
            <a:pPr lvl="2"/>
            <a:r>
              <a:rPr lang="fa-IR" sz="2800" dirty="0" smtClean="0">
                <a:cs typeface="B Nazanin" panose="00000400000000000000" pitchFamily="2" charset="-78"/>
              </a:rPr>
              <a:t>امکان بستن دهان و یا گاز گرفتن شیرخوار</a:t>
            </a:r>
            <a:endParaRPr lang="fa-IR" sz="3200" dirty="0" smtClean="0">
              <a:cs typeface="B Nazanin" panose="00000400000000000000" pitchFamily="2" charset="-78"/>
            </a:endParaRPr>
          </a:p>
        </p:txBody>
      </p:sp>
      <p:graphicFrame>
        <p:nvGraphicFramePr>
          <p:cNvPr id="5" name="Diagram 4"/>
          <p:cNvGraphicFramePr/>
          <p:nvPr>
            <p:extLst>
              <p:ext uri="{D42A27DB-BD31-4B8C-83A1-F6EECF244321}">
                <p14:modId xmlns:p14="http://schemas.microsoft.com/office/powerpoint/2010/main" val="2650446557"/>
              </p:ext>
            </p:extLst>
          </p:nvPr>
        </p:nvGraphicFramePr>
        <p:xfrm>
          <a:off x="467544" y="260648"/>
          <a:ext cx="8229600" cy="129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38</a:t>
            </a:fld>
            <a:endParaRPr lang="fa-IR" dirty="0"/>
          </a:p>
        </p:txBody>
      </p:sp>
      <p:pic>
        <p:nvPicPr>
          <p:cNvPr id="1030" name="Picture 6" descr="D:\slides\Update slides\new pic\my pic and position\aaa for print\amadeh\Picture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130" b="8733"/>
          <a:stretch/>
        </p:blipFill>
        <p:spPr bwMode="auto">
          <a:xfrm>
            <a:off x="1509314" y="3861047"/>
            <a:ext cx="3185803" cy="2117539"/>
          </a:xfrm>
          <a:prstGeom prst="round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793"/>
          <a:stretch/>
        </p:blipFill>
        <p:spPr bwMode="auto">
          <a:xfrm>
            <a:off x="4695117" y="3880808"/>
            <a:ext cx="3178717" cy="211753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152369"/>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524" y="1700808"/>
            <a:ext cx="8119940" cy="1512168"/>
          </a:xfrm>
        </p:spPr>
        <p:txBody>
          <a:bodyPr/>
          <a:lstStyle/>
          <a:p>
            <a:pPr marL="852487" indent="-742950">
              <a:buFont typeface="+mj-lt"/>
              <a:buAutoNum type="arabicPeriod" startAt="2"/>
            </a:pPr>
            <a:r>
              <a:rPr lang="fa-IR" sz="3600" b="1" dirty="0">
                <a:cs typeface="B Nazanin" panose="00000400000000000000" pitchFamily="2" charset="-78"/>
              </a:rPr>
              <a:t>در ابتدا </a:t>
            </a:r>
            <a:r>
              <a:rPr lang="fa-IR" sz="3600" b="1" dirty="0" smtClean="0">
                <a:cs typeface="B Nazanin" panose="00000400000000000000" pitchFamily="2" charset="-78"/>
              </a:rPr>
              <a:t>باید چانه شیرخوار در تماس </a:t>
            </a:r>
            <a:r>
              <a:rPr lang="fa-IR" sz="3600" b="1" dirty="0">
                <a:cs typeface="B Nazanin" panose="00000400000000000000" pitchFamily="2" charset="-78"/>
              </a:rPr>
              <a:t>با پستان </a:t>
            </a:r>
            <a:r>
              <a:rPr lang="fa-IR" sz="3600" b="1" dirty="0" smtClean="0">
                <a:cs typeface="B Nazanin" panose="00000400000000000000" pitchFamily="2" charset="-78"/>
              </a:rPr>
              <a:t>و نوک </a:t>
            </a:r>
            <a:r>
              <a:rPr lang="fa-IR" sz="3600" b="1" dirty="0">
                <a:cs typeface="B Nazanin" panose="00000400000000000000" pitchFamily="2" charset="-78"/>
              </a:rPr>
              <a:t>بینی </a:t>
            </a:r>
            <a:r>
              <a:rPr lang="fa-IR" sz="3600" b="1" dirty="0" smtClean="0">
                <a:cs typeface="B Nazanin" panose="00000400000000000000" pitchFamily="2" charset="-78"/>
              </a:rPr>
              <a:t>نزدیک به آن باشد:</a:t>
            </a:r>
          </a:p>
          <a:p>
            <a:pPr marL="109537" indent="0">
              <a:buNone/>
            </a:pPr>
            <a:endParaRPr lang="fa-IR" sz="3600" dirty="0">
              <a:cs typeface="B Nazanin" panose="00000400000000000000" pitchFamily="2" charset="-78"/>
            </a:endParaRPr>
          </a:p>
        </p:txBody>
      </p:sp>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39</a:t>
            </a:fld>
            <a:endParaRPr lang="fa-IR" dirty="0"/>
          </a:p>
        </p:txBody>
      </p:sp>
      <p:sp>
        <p:nvSpPr>
          <p:cNvPr id="9" name="Content Placeholder 1"/>
          <p:cNvSpPr txBox="1">
            <a:spLocks/>
          </p:cNvSpPr>
          <p:nvPr/>
        </p:nvSpPr>
        <p:spPr bwMode="auto">
          <a:xfrm>
            <a:off x="3747555" y="2996952"/>
            <a:ext cx="5270732" cy="285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108075" lvl="1" indent="-742950"/>
            <a:r>
              <a:rPr lang="fa-IR" sz="3200" dirty="0">
                <a:cs typeface="B Nazanin" panose="00000400000000000000" pitchFamily="2" charset="-78"/>
              </a:rPr>
              <a:t>دهان باز همانند اولین گاز زدن به یک ساندویچ بزرگ، کمک کننده است</a:t>
            </a:r>
          </a:p>
          <a:p>
            <a:pPr marL="1108075" lvl="1" indent="-742950"/>
            <a:r>
              <a:rPr lang="fa-IR" sz="3200" dirty="0" smtClean="0">
                <a:cs typeface="B Nazanin" panose="00000400000000000000" pitchFamily="2" charset="-78"/>
              </a:rPr>
              <a:t>دهان شیرخوار رو به بالا بطوریکه از طرف چانه بخش زیادی </a:t>
            </a:r>
            <a:r>
              <a:rPr lang="fa-IR" sz="3200" dirty="0" err="1" smtClean="0">
                <a:cs typeface="B Nazanin" panose="00000400000000000000" pitchFamily="2" charset="-78"/>
              </a:rPr>
              <a:t>ازهاله</a:t>
            </a:r>
            <a:r>
              <a:rPr lang="fa-IR" sz="3200" dirty="0" smtClean="0">
                <a:cs typeface="B Nazanin" panose="00000400000000000000" pitchFamily="2" charset="-78"/>
              </a:rPr>
              <a:t> را بپوشاند</a:t>
            </a:r>
          </a:p>
          <a:p>
            <a:pPr marL="109537" indent="0">
              <a:buFont typeface="Wingdings 3" pitchFamily="18" charset="2"/>
              <a:buNone/>
            </a:pPr>
            <a:endParaRPr lang="fa-IR" sz="3600" dirty="0">
              <a:cs typeface="B Nazanin" panose="00000400000000000000" pitchFamily="2" charset="-78"/>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90" t="20371" r="34149" b="25473"/>
          <a:stretch/>
        </p:blipFill>
        <p:spPr bwMode="auto">
          <a:xfrm>
            <a:off x="827584" y="2852936"/>
            <a:ext cx="2806262" cy="26944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Diagram 12"/>
          <p:cNvGraphicFramePr/>
          <p:nvPr>
            <p:extLst>
              <p:ext uri="{D42A27DB-BD31-4B8C-83A1-F6EECF244321}">
                <p14:modId xmlns:p14="http://schemas.microsoft.com/office/powerpoint/2010/main" val="1990491234"/>
              </p:ext>
            </p:extLst>
          </p:nvPr>
        </p:nvGraphicFramePr>
        <p:xfrm>
          <a:off x="467544" y="260648"/>
          <a:ext cx="8229600" cy="1296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3013585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11560" y="1628800"/>
            <a:ext cx="7941568" cy="4608512"/>
          </a:xfrm>
        </p:spPr>
        <p:txBody>
          <a:bodyPr/>
          <a:lstStyle/>
          <a:p>
            <a:pPr>
              <a:lnSpc>
                <a:spcPct val="150000"/>
              </a:lnSpc>
            </a:pPr>
            <a:r>
              <a:rPr lang="fa-IR" sz="3200" dirty="0" smtClean="0">
                <a:cs typeface="B Nazanin" panose="00000400000000000000" pitchFamily="2" charset="-78"/>
              </a:rPr>
              <a:t>توصیف علائم صحیح چفت </a:t>
            </a:r>
            <a:r>
              <a:rPr lang="fa-IR" sz="3200" dirty="0">
                <a:cs typeface="B Nazanin" panose="00000400000000000000" pitchFamily="2" charset="-78"/>
              </a:rPr>
              <a:t>شدن </a:t>
            </a:r>
            <a:r>
              <a:rPr lang="en-US" sz="3200" dirty="0" smtClean="0">
                <a:cs typeface="B Nazanin" panose="00000400000000000000" pitchFamily="2" charset="-78"/>
              </a:rPr>
              <a:t>(</a:t>
            </a:r>
            <a:r>
              <a:rPr lang="en-US" sz="3200" dirty="0">
                <a:cs typeface="B Nazanin" panose="00000400000000000000" pitchFamily="2" charset="-78"/>
              </a:rPr>
              <a:t>Latch-on</a:t>
            </a:r>
            <a:r>
              <a:rPr lang="en-US" sz="3200" dirty="0" smtClean="0">
                <a:cs typeface="B Nazanin" panose="00000400000000000000" pitchFamily="2" charset="-78"/>
              </a:rPr>
              <a:t>)</a:t>
            </a:r>
            <a:r>
              <a:rPr lang="fa-IR" sz="3200" dirty="0" smtClean="0">
                <a:cs typeface="B Nazanin" panose="00000400000000000000" pitchFamily="2" charset="-78"/>
              </a:rPr>
              <a:t> دهان</a:t>
            </a:r>
            <a:r>
              <a:rPr lang="en-US" sz="3200" dirty="0" smtClean="0">
                <a:cs typeface="B Nazanin" panose="00000400000000000000" pitchFamily="2" charset="-78"/>
              </a:rPr>
              <a:t> </a:t>
            </a:r>
            <a:r>
              <a:rPr lang="fa-IR" sz="3200" dirty="0" smtClean="0">
                <a:cs typeface="B Nazanin" panose="00000400000000000000" pitchFamily="2" charset="-78"/>
              </a:rPr>
              <a:t>شیرخوار </a:t>
            </a:r>
            <a:r>
              <a:rPr lang="fa-IR" sz="3200" dirty="0">
                <a:cs typeface="B Nazanin" panose="00000400000000000000" pitchFamily="2" charset="-78"/>
              </a:rPr>
              <a:t>به </a:t>
            </a:r>
            <a:r>
              <a:rPr lang="fa-IR" sz="3200" dirty="0" smtClean="0">
                <a:cs typeface="B Nazanin" panose="00000400000000000000" pitchFamily="2" charset="-78"/>
              </a:rPr>
              <a:t>پستان</a:t>
            </a:r>
          </a:p>
          <a:p>
            <a:pPr algn="r">
              <a:lnSpc>
                <a:spcPct val="150000"/>
              </a:lnSpc>
            </a:pPr>
            <a:r>
              <a:rPr lang="fa-IR" sz="3200" dirty="0" smtClean="0">
                <a:cs typeface="B Nazanin" panose="00000400000000000000" pitchFamily="2" charset="-78"/>
              </a:rPr>
              <a:t>لیست نمودن علائم انتقال شیر از پستان به شیرخوار  </a:t>
            </a:r>
          </a:p>
          <a:p>
            <a:pPr algn="r">
              <a:lnSpc>
                <a:spcPct val="150000"/>
              </a:lnSpc>
            </a:pPr>
            <a:r>
              <a:rPr lang="fa-IR" sz="3200" dirty="0" smtClean="0">
                <a:cs typeface="B Nazanin" panose="00000400000000000000" pitchFamily="2" charset="-78"/>
              </a:rPr>
              <a:t>توصیف معیارهای ارزیابی دریافت </a:t>
            </a:r>
            <a:r>
              <a:rPr lang="fa-IR" sz="3200" dirty="0" err="1" smtClean="0">
                <a:cs typeface="B Nazanin" panose="00000400000000000000" pitchFamily="2" charset="-78"/>
              </a:rPr>
              <a:t>شیرکافی</a:t>
            </a:r>
            <a:endParaRPr lang="fa-IR" sz="3200" dirty="0" smtClean="0">
              <a:cs typeface="B Nazanin" panose="00000400000000000000" pitchFamily="2" charset="-78"/>
            </a:endParaRPr>
          </a:p>
          <a:p>
            <a:pPr>
              <a:lnSpc>
                <a:spcPct val="150000"/>
              </a:lnSpc>
            </a:pPr>
            <a:r>
              <a:rPr lang="fa-IR" sz="3200" dirty="0">
                <a:cs typeface="B Nazanin" panose="00000400000000000000" pitchFamily="2" charset="-78"/>
              </a:rPr>
              <a:t>لیست نمودن </a:t>
            </a:r>
            <a:r>
              <a:rPr lang="fa-IR" sz="3200" dirty="0" smtClean="0">
                <a:cs typeface="B Nazanin" panose="00000400000000000000" pitchFamily="2" charset="-78"/>
              </a:rPr>
              <a:t>علائم بلعیدن شیر</a:t>
            </a:r>
          </a:p>
          <a:p>
            <a:pPr>
              <a:lnSpc>
                <a:spcPct val="150000"/>
              </a:lnSpc>
            </a:pPr>
            <a:r>
              <a:rPr lang="fa-IR" sz="3200" dirty="0" smtClean="0">
                <a:cs typeface="B Nazanin" panose="00000400000000000000" pitchFamily="2" charset="-78"/>
              </a:rPr>
              <a:t>انجام </a:t>
            </a:r>
            <a:r>
              <a:rPr lang="fa-IR" sz="3200" dirty="0" err="1" smtClean="0">
                <a:cs typeface="B Nazanin" panose="00000400000000000000" pitchFamily="2" charset="-78"/>
              </a:rPr>
              <a:t>ارزيابي</a:t>
            </a:r>
            <a:r>
              <a:rPr lang="fa-IR" sz="3200" dirty="0" smtClean="0">
                <a:cs typeface="B Nazanin" panose="00000400000000000000" pitchFamily="2" charset="-78"/>
              </a:rPr>
              <a:t> </a:t>
            </a:r>
            <a:r>
              <a:rPr lang="fa-IR" sz="3200" dirty="0" err="1">
                <a:cs typeface="B Nazanin" panose="00000400000000000000" pitchFamily="2" charset="-78"/>
              </a:rPr>
              <a:t>تغذيه</a:t>
            </a:r>
            <a:r>
              <a:rPr lang="fa-IR" sz="3200" dirty="0">
                <a:cs typeface="B Nazanin" panose="00000400000000000000" pitchFamily="2" charset="-78"/>
              </a:rPr>
              <a:t> با </a:t>
            </a:r>
            <a:r>
              <a:rPr lang="fa-IR" sz="3200" dirty="0" err="1" smtClean="0">
                <a:cs typeface="B Nazanin" panose="00000400000000000000" pitchFamily="2" charset="-78"/>
              </a:rPr>
              <a:t>شيرمادر</a:t>
            </a:r>
            <a:r>
              <a:rPr lang="fa-IR" sz="3200" dirty="0" smtClean="0">
                <a:cs typeface="B Nazanin" panose="00000400000000000000" pitchFamily="2" charset="-78"/>
              </a:rPr>
              <a:t> </a:t>
            </a:r>
            <a:endParaRPr lang="fa-IR" sz="3200" dirty="0">
              <a:cs typeface="B Nazanin" panose="00000400000000000000" pitchFamily="2" charset="-78"/>
            </a:endParaRPr>
          </a:p>
          <a:p>
            <a:pPr>
              <a:lnSpc>
                <a:spcPct val="150000"/>
              </a:lnSpc>
            </a:pPr>
            <a:endParaRPr lang="en-US" sz="3200" dirty="0" smtClean="0">
              <a:cs typeface="B Nazanin" panose="00000400000000000000" pitchFamily="2" charset="-78"/>
            </a:endParaRPr>
          </a:p>
        </p:txBody>
      </p:sp>
      <p:graphicFrame>
        <p:nvGraphicFramePr>
          <p:cNvPr id="2" name="Diagram 1"/>
          <p:cNvGraphicFramePr/>
          <p:nvPr>
            <p:extLst>
              <p:ext uri="{D42A27DB-BD31-4B8C-83A1-F6EECF244321}">
                <p14:modId xmlns:p14="http://schemas.microsoft.com/office/powerpoint/2010/main" val="1220069690"/>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4</a:t>
            </a:fld>
            <a:endParaRPr lang="fa-IR" dirty="0"/>
          </a:p>
        </p:txBody>
      </p:sp>
    </p:spTree>
    <p:extLst>
      <p:ext uri="{BB962C8B-B14F-4D97-AF65-F5344CB8AC3E}">
        <p14:creationId xmlns:p14="http://schemas.microsoft.com/office/powerpoint/2010/main" val="417922029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396" y="1700808"/>
            <a:ext cx="8239076" cy="4824536"/>
          </a:xfrm>
        </p:spPr>
        <p:txBody>
          <a:bodyPr/>
          <a:lstStyle/>
          <a:p>
            <a:pPr marL="852487" indent="-742950">
              <a:buFont typeface="+mj-lt"/>
              <a:buAutoNum type="arabicPeriod" startAt="3"/>
            </a:pPr>
            <a:r>
              <a:rPr lang="fa-IR" sz="3200" b="1" dirty="0">
                <a:cs typeface="B Nazanin" panose="00000400000000000000" pitchFamily="2" charset="-78"/>
                <a:hlinkClick r:id="" action="ppaction://customshow?id=37&amp;return=true"/>
              </a:rPr>
              <a:t>هدایت </a:t>
            </a:r>
            <a:r>
              <a:rPr lang="fa-IR" sz="3200" b="1" dirty="0" smtClean="0">
                <a:cs typeface="B Nazanin" panose="00000400000000000000" pitchFamily="2" charset="-78"/>
                <a:hlinkClick r:id="" action="ppaction://customshow?id=37&amp;return=true"/>
              </a:rPr>
              <a:t>شیرخوار</a:t>
            </a:r>
            <a:r>
              <a:rPr lang="en-US" sz="3200" b="1" dirty="0" smtClean="0">
                <a:cs typeface="B Nazanin" panose="00000400000000000000" pitchFamily="2" charset="-78"/>
                <a:hlinkClick r:id="" action="ppaction://customshow?id=37&amp;return=true"/>
              </a:rPr>
              <a:t> </a:t>
            </a:r>
            <a:r>
              <a:rPr lang="fa-IR" sz="3200" b="1" dirty="0" err="1" smtClean="0">
                <a:cs typeface="B Nazanin" panose="00000400000000000000" pitchFamily="2" charset="-78"/>
                <a:hlinkClick r:id="" action="ppaction://customshow?id=37&amp;return=true"/>
              </a:rPr>
              <a:t>بطرف</a:t>
            </a:r>
            <a:r>
              <a:rPr lang="fa-IR" sz="3200" b="1" dirty="0" smtClean="0">
                <a:cs typeface="B Nazanin" panose="00000400000000000000" pitchFamily="2" charset="-78"/>
                <a:hlinkClick r:id="" action="ppaction://customshow?id=37&amp;return=true"/>
              </a:rPr>
              <a:t> </a:t>
            </a:r>
            <a:r>
              <a:rPr lang="fa-IR" sz="3200" b="1" dirty="0">
                <a:cs typeface="B Nazanin" panose="00000400000000000000" pitchFamily="2" charset="-78"/>
                <a:hlinkClick r:id="" action="ppaction://customshow?id=37&amp;return=true"/>
              </a:rPr>
              <a:t>پستان </a:t>
            </a:r>
            <a:endParaRPr lang="en-US" sz="3200" b="1" dirty="0" smtClean="0">
              <a:cs typeface="B Nazanin" panose="00000400000000000000" pitchFamily="2" charset="-78"/>
            </a:endParaRPr>
          </a:p>
          <a:p>
            <a:pPr lvl="2"/>
            <a:r>
              <a:rPr lang="fa-IR" sz="3000" b="1" dirty="0" smtClean="0">
                <a:cs typeface="B Nazanin" panose="00000400000000000000" pitchFamily="2" charset="-78"/>
              </a:rPr>
              <a:t>دهان </a:t>
            </a:r>
            <a:r>
              <a:rPr lang="fa-IR" sz="3000" b="1" dirty="0" err="1" smtClean="0">
                <a:cs typeface="B Nazanin" panose="00000400000000000000" pitchFamily="2" charset="-78"/>
              </a:rPr>
              <a:t>بایدکاملا</a:t>
            </a:r>
            <a:r>
              <a:rPr lang="fa-IR" sz="3000" b="1" dirty="0" smtClean="0">
                <a:cs typeface="B Nazanin" panose="00000400000000000000" pitchFamily="2" charset="-78"/>
              </a:rPr>
              <a:t> باز و زبان در کف آن باشد</a:t>
            </a:r>
          </a:p>
          <a:p>
            <a:pPr lvl="2"/>
            <a:r>
              <a:rPr lang="fa-IR" sz="3000" dirty="0" smtClean="0">
                <a:cs typeface="B Nazanin" panose="00000400000000000000" pitchFamily="2" charset="-78"/>
              </a:rPr>
              <a:t>ارتباط کلامی (گفتن باز) و دیدن (باز نمودن دهان مادر)</a:t>
            </a:r>
            <a:r>
              <a:rPr lang="fa-IR" sz="3000" dirty="0">
                <a:cs typeface="B Nazanin" panose="00000400000000000000" pitchFamily="2" charset="-78"/>
              </a:rPr>
              <a:t> </a:t>
            </a:r>
            <a:r>
              <a:rPr lang="fa-IR" sz="3000" dirty="0" smtClean="0">
                <a:cs typeface="B Nazanin" panose="00000400000000000000" pitchFamily="2" charset="-78"/>
              </a:rPr>
              <a:t>کمک کننده است</a:t>
            </a:r>
          </a:p>
          <a:p>
            <a:pPr lvl="2"/>
            <a:r>
              <a:rPr lang="fa-IR" sz="3000" dirty="0" smtClean="0">
                <a:cs typeface="B Nazanin" panose="00000400000000000000" pitchFamily="2" charset="-78"/>
              </a:rPr>
              <a:t>احساس ترس </a:t>
            </a:r>
            <a:r>
              <a:rPr lang="fa-IR" sz="3000" dirty="0">
                <a:cs typeface="B Nazanin" panose="00000400000000000000" pitchFamily="2" charset="-78"/>
              </a:rPr>
              <a:t>و مقاومت در شیرخوار درصورت </a:t>
            </a:r>
            <a:r>
              <a:rPr lang="fa-IR" sz="3000" dirty="0" smtClean="0">
                <a:cs typeface="B Nazanin" panose="00000400000000000000" pitchFamily="2" charset="-78"/>
              </a:rPr>
              <a:t>رفتار سریع و خشن </a:t>
            </a:r>
            <a:endParaRPr lang="en-US" sz="3000" dirty="0">
              <a:cs typeface="B Nazanin" panose="00000400000000000000" pitchFamily="2" charset="-78"/>
            </a:endParaRPr>
          </a:p>
          <a:p>
            <a:pPr lvl="2"/>
            <a:r>
              <a:rPr lang="fa-IR" sz="3000" dirty="0">
                <a:cs typeface="B Nazanin" panose="00000400000000000000" pitchFamily="2" charset="-78"/>
              </a:rPr>
              <a:t>پرهیز از </a:t>
            </a:r>
            <a:r>
              <a:rPr lang="fa-IR" sz="3000" dirty="0" smtClean="0">
                <a:cs typeface="B Nazanin" panose="00000400000000000000" pitchFamily="2" charset="-78"/>
              </a:rPr>
              <a:t>هل دادن </a:t>
            </a:r>
            <a:r>
              <a:rPr lang="fa-IR" sz="3000" dirty="0">
                <a:cs typeface="B Nazanin" panose="00000400000000000000" pitchFamily="2" charset="-78"/>
              </a:rPr>
              <a:t>و به زور بردن شیرخوار </a:t>
            </a:r>
            <a:r>
              <a:rPr lang="fa-IR" sz="3000" dirty="0" err="1">
                <a:cs typeface="B Nazanin" panose="00000400000000000000" pitchFamily="2" charset="-78"/>
              </a:rPr>
              <a:t>بطرف</a:t>
            </a:r>
            <a:r>
              <a:rPr lang="fa-IR" sz="3000" dirty="0">
                <a:cs typeface="B Nazanin" panose="00000400000000000000" pitchFamily="2" charset="-78"/>
              </a:rPr>
              <a:t> پستان مادر</a:t>
            </a:r>
          </a:p>
          <a:p>
            <a:pPr lvl="2"/>
            <a:r>
              <a:rPr lang="fa-IR" sz="3000" dirty="0" smtClean="0">
                <a:cs typeface="B Nazanin" panose="00000400000000000000" pitchFamily="2" charset="-78"/>
              </a:rPr>
              <a:t>در </a:t>
            </a:r>
            <a:r>
              <a:rPr lang="fa-IR" sz="3000" dirty="0">
                <a:cs typeface="B Nazanin" panose="00000400000000000000" pitchFamily="2" charset="-78"/>
              </a:rPr>
              <a:t>گریه زبان </a:t>
            </a:r>
            <a:r>
              <a:rPr lang="fa-IR" sz="3000" dirty="0" smtClean="0">
                <a:cs typeface="B Nazanin" panose="00000400000000000000" pitchFamily="2" charset="-78"/>
              </a:rPr>
              <a:t>بالاست و اختلال در </a:t>
            </a:r>
            <a:r>
              <a:rPr lang="en-US" sz="2200" dirty="0">
                <a:cs typeface="B Nazanin" panose="00000400000000000000" pitchFamily="2" charset="-78"/>
              </a:rPr>
              <a:t>Latch-On Well </a:t>
            </a:r>
            <a:endParaRPr lang="fa-IR" sz="3000" dirty="0">
              <a:cs typeface="B Nazanin" panose="00000400000000000000" pitchFamily="2" charset="-78"/>
            </a:endParaRPr>
          </a:p>
        </p:txBody>
      </p:sp>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40</a:t>
            </a:fld>
            <a:endParaRPr lang="fa-IR" dirty="0"/>
          </a:p>
        </p:txBody>
      </p:sp>
      <p:graphicFrame>
        <p:nvGraphicFramePr>
          <p:cNvPr id="7" name="Diagram 6"/>
          <p:cNvGraphicFramePr/>
          <p:nvPr>
            <p:extLst>
              <p:ext uri="{D42A27DB-BD31-4B8C-83A1-F6EECF244321}">
                <p14:modId xmlns:p14="http://schemas.microsoft.com/office/powerpoint/2010/main" val="1990491234"/>
              </p:ext>
            </p:extLst>
          </p:nvPr>
        </p:nvGraphicFramePr>
        <p:xfrm>
          <a:off x="467544" y="260648"/>
          <a:ext cx="8229600" cy="129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1496726"/>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6" name="Picture 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325" y="2708920"/>
            <a:ext cx="6439883" cy="223224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8" name="Diagram 17"/>
          <p:cNvGraphicFramePr/>
          <p:nvPr>
            <p:extLst>
              <p:ext uri="{D42A27DB-BD31-4B8C-83A1-F6EECF244321}">
                <p14:modId xmlns:p14="http://schemas.microsoft.com/office/powerpoint/2010/main" val="2873959474"/>
              </p:ext>
            </p:extLst>
          </p:nvPr>
        </p:nvGraphicFramePr>
        <p:xfrm>
          <a:off x="467544" y="404664"/>
          <a:ext cx="8229600" cy="1944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41</a:t>
            </a:fld>
            <a:endParaRPr lang="fa-IR" dirty="0"/>
          </a:p>
        </p:txBody>
      </p:sp>
      <p:pic>
        <p:nvPicPr>
          <p:cNvPr id="5127" name="Picture 7"/>
          <p:cNvPicPr>
            <a:picLocks noGrp="1" noChangeAspect="1" noChangeArrowheads="1"/>
          </p:cNvPicPr>
          <p:nvPr>
            <p:ph sz="quarter" idx="4294967295"/>
          </p:nvPr>
        </p:nvPicPr>
        <p:blipFill rotWithShape="1">
          <a:blip r:embed="rId8" cstate="print">
            <a:extLst>
              <a:ext uri="{28A0092B-C50C-407E-A947-70E740481C1C}">
                <a14:useLocalDpi xmlns:a14="http://schemas.microsoft.com/office/drawing/2010/main" val="0"/>
              </a:ext>
            </a:extLst>
          </a:blip>
          <a:srcRect t="51220" r="58654" b="5084"/>
          <a:stretch/>
        </p:blipFill>
        <p:spPr bwMode="auto">
          <a:xfrm>
            <a:off x="6300192" y="2708920"/>
            <a:ext cx="2805464" cy="223224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579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440320809"/>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8"/>
          <p:cNvSpPr>
            <a:spLocks noGrp="1"/>
          </p:cNvSpPr>
          <p:nvPr>
            <p:ph type="body" idx="1"/>
          </p:nvPr>
        </p:nvSpPr>
        <p:spPr>
          <a:xfrm>
            <a:off x="179512" y="5410200"/>
            <a:ext cx="4248472" cy="762000"/>
          </a:xfrm>
        </p:spPr>
        <p:txBody>
          <a:bodyPr/>
          <a:lstStyle/>
          <a:p>
            <a:pPr lvl="0"/>
            <a:r>
              <a:rPr lang="fa-IR" sz="2800" b="1" dirty="0" smtClean="0">
                <a:effectLst>
                  <a:outerShdw blurRad="38100" dist="38100" dir="2700000" algn="tl">
                    <a:srgbClr val="000000">
                      <a:alpha val="43137"/>
                    </a:srgbClr>
                  </a:outerShdw>
                </a:effectLst>
                <a:cs typeface="B Nazanin" panose="00000400000000000000" pitchFamily="2" charset="-78"/>
              </a:rPr>
              <a:t>بزرگ : </a:t>
            </a:r>
            <a:r>
              <a:rPr lang="fa-IR" b="1" dirty="0" smtClean="0">
                <a:effectLst>
                  <a:outerShdw blurRad="38100" dist="38100" dir="2700000" algn="tl">
                    <a:srgbClr val="000000">
                      <a:alpha val="43137"/>
                    </a:srgbClr>
                  </a:outerShdw>
                </a:effectLst>
                <a:cs typeface="B Nazanin" panose="00000400000000000000" pitchFamily="2" charset="-78"/>
              </a:rPr>
              <a:t>دست جلوی حوله </a:t>
            </a:r>
            <a:r>
              <a:rPr lang="fa-IR" b="1" dirty="0">
                <a:effectLst>
                  <a:outerShdw blurRad="38100" dist="38100" dir="2700000" algn="tl">
                    <a:srgbClr val="000000">
                      <a:alpha val="43137"/>
                    </a:srgbClr>
                  </a:outerShdw>
                </a:effectLst>
                <a:cs typeface="B Nazanin" panose="00000400000000000000" pitchFamily="2" charset="-78"/>
              </a:rPr>
              <a:t>لوله </a:t>
            </a:r>
            <a:r>
              <a:rPr lang="fa-IR" b="1" dirty="0" smtClean="0">
                <a:effectLst>
                  <a:outerShdw blurRad="38100" dist="38100" dir="2700000" algn="tl">
                    <a:srgbClr val="000000">
                      <a:alpha val="43137"/>
                    </a:srgbClr>
                  </a:outerShdw>
                </a:effectLst>
                <a:cs typeface="B Nazanin" panose="00000400000000000000" pitchFamily="2" charset="-78"/>
              </a:rPr>
              <a:t>شده</a:t>
            </a:r>
            <a:endParaRPr lang="en-US" dirty="0">
              <a:effectLst>
                <a:outerShdw blurRad="38100" dist="38100" dir="2700000" algn="tl">
                  <a:srgbClr val="000000">
                    <a:alpha val="43137"/>
                  </a:srgbClr>
                </a:outerShdw>
              </a:effectLst>
            </a:endParaRPr>
          </a:p>
        </p:txBody>
      </p:sp>
      <p:sp>
        <p:nvSpPr>
          <p:cNvPr id="10" name="Text Placeholder 9"/>
          <p:cNvSpPr>
            <a:spLocks noGrp="1"/>
          </p:cNvSpPr>
          <p:nvPr>
            <p:ph type="body" sz="half" idx="3"/>
          </p:nvPr>
        </p:nvSpPr>
        <p:spPr>
          <a:xfrm>
            <a:off x="4499992" y="5410200"/>
            <a:ext cx="4248472" cy="762000"/>
          </a:xfrm>
        </p:spPr>
        <p:txBody>
          <a:bodyPr/>
          <a:lstStyle/>
          <a:p>
            <a:r>
              <a:rPr lang="fa-IR" sz="2800" b="1" dirty="0" smtClean="0">
                <a:effectLst>
                  <a:outerShdw blurRad="38100" dist="38100" dir="2700000" algn="tl">
                    <a:srgbClr val="000000">
                      <a:alpha val="43137"/>
                    </a:srgbClr>
                  </a:outerShdw>
                </a:effectLst>
                <a:cs typeface="B Nazanin" panose="00000400000000000000" pitchFamily="2" charset="-78"/>
              </a:rPr>
              <a:t>کوچک :</a:t>
            </a:r>
            <a:r>
              <a:rPr lang="fa-IR" b="1" dirty="0" smtClean="0">
                <a:effectLst>
                  <a:outerShdw blurRad="38100" dist="38100" dir="2700000" algn="tl">
                    <a:srgbClr val="000000">
                      <a:alpha val="43137"/>
                    </a:srgbClr>
                  </a:outerShdw>
                </a:effectLst>
                <a:cs typeface="B Nazanin" panose="00000400000000000000" pitchFamily="2" charset="-78"/>
              </a:rPr>
              <a:t>کف دست به قفسه سینه </a:t>
            </a:r>
            <a:endParaRPr lang="en-US" sz="2800" b="1" dirty="0">
              <a:effectLst>
                <a:outerShdw blurRad="38100" dist="38100" dir="2700000" algn="tl">
                  <a:srgbClr val="000000">
                    <a:alpha val="43137"/>
                  </a:srgbClr>
                </a:outerShdw>
              </a:effectLst>
              <a:cs typeface="B Nazanin" panose="00000400000000000000" pitchFamily="2" charset="-78"/>
            </a:endParaRPr>
          </a:p>
        </p:txBody>
      </p:sp>
      <p:pic>
        <p:nvPicPr>
          <p:cNvPr id="2051" name="Picture 3" descr="D:\slides\Update slides\new pic\my pic and position\my pic and movies\jadid\larg breast with towel.jpg"/>
          <p:cNvPicPr>
            <a:picLocks noGrp="1" noChangeAspect="1" noChangeArrowheads="1"/>
          </p:cNvPicPr>
          <p:nvPr>
            <p:ph sz="quarter" idx="2"/>
          </p:nvPr>
        </p:nvPicPr>
        <p:blipFill>
          <a:blip r:embed="rId8" cstate="print">
            <a:extLst>
              <a:ext uri="{28A0092B-C50C-407E-A947-70E740481C1C}">
                <a14:useLocalDpi xmlns:a14="http://schemas.microsoft.com/office/drawing/2010/main" val="0"/>
              </a:ext>
            </a:extLst>
          </a:blip>
          <a:stretch>
            <a:fillRect/>
          </a:stretch>
        </p:blipFill>
        <p:spPr bwMode="auto">
          <a:xfrm>
            <a:off x="998279" y="1444625"/>
            <a:ext cx="2958029" cy="3941763"/>
          </a:xfrm>
          <a:prstGeom prst="round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42</a:t>
            </a:fld>
            <a:endParaRPr lang="fa-IR" dirty="0"/>
          </a:p>
        </p:txBody>
      </p:sp>
      <p:pic>
        <p:nvPicPr>
          <p:cNvPr id="1026" name="Picture 2"/>
          <p:cNvPicPr>
            <a:picLocks noGrp="1" noChangeAspect="1" noChangeArrowheads="1"/>
          </p:cNvPicPr>
          <p:nvPr>
            <p:ph sz="quarter" idx="4"/>
          </p:nvPr>
        </p:nvPicPr>
        <p:blipFill>
          <a:blip r:embed="rId9" cstate="print">
            <a:extLst>
              <a:ext uri="{28A0092B-C50C-407E-A947-70E740481C1C}">
                <a14:useLocalDpi xmlns:a14="http://schemas.microsoft.com/office/drawing/2010/main" val="0"/>
              </a:ext>
            </a:extLst>
          </a:blip>
          <a:srcRect/>
          <a:stretch>
            <a:fillRect/>
          </a:stretch>
        </p:blipFill>
        <p:spPr bwMode="auto">
          <a:xfrm>
            <a:off x="4624739" y="1628800"/>
            <a:ext cx="404697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78978"/>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7200" y="260648"/>
            <a:ext cx="8229600" cy="1123200"/>
            <a:chOff x="0" y="0"/>
            <a:chExt cx="8229600" cy="1123200"/>
          </a:xfrm>
        </p:grpSpPr>
        <p:sp>
          <p:nvSpPr>
            <p:cNvPr id="6" name="Rounded Rectangle 5"/>
            <p:cNvSpPr/>
            <p:nvPr/>
          </p:nvSpPr>
          <p:spPr>
            <a:xfrm>
              <a:off x="0" y="0"/>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4400" b="1" dirty="0" smtClean="0">
                  <a:effectLst>
                    <a:outerShdw blurRad="38100" dist="38100" dir="2700000" algn="tl">
                      <a:srgbClr val="000000">
                        <a:alpha val="43137"/>
                      </a:srgbClr>
                    </a:outerShdw>
                  </a:effectLst>
                  <a:cs typeface="B Nazanin" panose="00000400000000000000" pitchFamily="2" charset="-78"/>
                </a:rPr>
                <a:t> روشهای حمایت پستان</a:t>
              </a:r>
              <a:endParaRPr lang="fa-IR" sz="4400" b="1" dirty="0">
                <a:effectLst>
                  <a:outerShdw blurRad="38100" dist="38100" dir="2700000" algn="tl">
                    <a:srgbClr val="000000">
                      <a:alpha val="43137"/>
                    </a:srgbClr>
                  </a:outerShdw>
                </a:effectLst>
                <a:cs typeface="B Nazanin" panose="00000400000000000000" pitchFamily="2" charset="-78"/>
              </a:endParaRPr>
            </a:p>
          </p:txBody>
        </p:sp>
      </p:grpSp>
      <p:sp>
        <p:nvSpPr>
          <p:cNvPr id="2" name="Content Placeholder 1"/>
          <p:cNvSpPr>
            <a:spLocks noGrp="1"/>
          </p:cNvSpPr>
          <p:nvPr>
            <p:ph idx="1"/>
          </p:nvPr>
        </p:nvSpPr>
        <p:spPr>
          <a:xfrm>
            <a:off x="516283" y="1700808"/>
            <a:ext cx="8229600" cy="4525962"/>
          </a:xfrm>
        </p:spPr>
        <p:txBody>
          <a:bodyPr/>
          <a:lstStyle/>
          <a:p>
            <a:pPr lvl="1" algn="l" rtl="0"/>
            <a:r>
              <a:rPr lang="en-US" sz="3600" dirty="0" smtClean="0">
                <a:cs typeface="B Nazanin" panose="00000400000000000000" pitchFamily="2" charset="-78"/>
              </a:rPr>
              <a:t>C-hold</a:t>
            </a:r>
          </a:p>
          <a:p>
            <a:pPr lvl="2" algn="l" rtl="0"/>
            <a:r>
              <a:rPr lang="en-US" sz="3600" dirty="0" smtClean="0">
                <a:cs typeface="B Nazanin" panose="00000400000000000000" pitchFamily="2" charset="-78"/>
              </a:rPr>
              <a:t>C-hold with chest wall support</a:t>
            </a:r>
          </a:p>
          <a:p>
            <a:pPr lvl="1" algn="l" rtl="0"/>
            <a:r>
              <a:rPr lang="en-US" sz="3600" dirty="0" smtClean="0">
                <a:cs typeface="B Nazanin" panose="00000400000000000000" pitchFamily="2" charset="-78"/>
              </a:rPr>
              <a:t>V-hold </a:t>
            </a:r>
            <a:r>
              <a:rPr lang="en-US" sz="3600" dirty="0">
                <a:cs typeface="B Nazanin" panose="00000400000000000000" pitchFamily="2" charset="-78"/>
              </a:rPr>
              <a:t>(scissors</a:t>
            </a:r>
            <a:r>
              <a:rPr lang="en-US" sz="3600" dirty="0" smtClean="0">
                <a:cs typeface="B Nazanin" panose="00000400000000000000" pitchFamily="2" charset="-78"/>
              </a:rPr>
              <a:t>)</a:t>
            </a:r>
            <a:endParaRPr lang="en-US" sz="3600" dirty="0">
              <a:cs typeface="B Nazanin" panose="00000400000000000000" pitchFamily="2" charset="-78"/>
            </a:endParaRPr>
          </a:p>
          <a:p>
            <a:pPr lvl="1" algn="l" rtl="0"/>
            <a:r>
              <a:rPr lang="en-US" sz="3600" dirty="0" smtClean="0">
                <a:cs typeface="B Nazanin" panose="00000400000000000000" pitchFamily="2" charset="-78"/>
              </a:rPr>
              <a:t> </a:t>
            </a:r>
            <a:r>
              <a:rPr lang="en-US" sz="3600" dirty="0">
                <a:cs typeface="B Nazanin" panose="00000400000000000000" pitchFamily="2" charset="-78"/>
              </a:rPr>
              <a:t>U-hold (Dancer </a:t>
            </a:r>
            <a:r>
              <a:rPr lang="en-US" sz="3600" dirty="0" smtClean="0">
                <a:cs typeface="B Nazanin" panose="00000400000000000000" pitchFamily="2" charset="-78"/>
              </a:rPr>
              <a:t>hold)</a:t>
            </a:r>
          </a:p>
          <a:p>
            <a:pPr lvl="2" algn="l" rtl="0"/>
            <a:r>
              <a:rPr lang="en-US" sz="3600" dirty="0">
                <a:cs typeface="B Nazanin" panose="00000400000000000000" pitchFamily="2" charset="-78"/>
              </a:rPr>
              <a:t>Modified dancer hand </a:t>
            </a:r>
            <a:r>
              <a:rPr lang="en-US" sz="3600" dirty="0" smtClean="0">
                <a:cs typeface="B Nazanin" panose="00000400000000000000" pitchFamily="2" charset="-78"/>
              </a:rPr>
              <a:t>position</a:t>
            </a:r>
          </a:p>
          <a:p>
            <a:pPr lvl="1" algn="l" rtl="0"/>
            <a:r>
              <a:rPr lang="en-US" sz="3600" dirty="0">
                <a:cs typeface="B Nazanin" panose="00000400000000000000" pitchFamily="2" charset="-78"/>
              </a:rPr>
              <a:t>Nipple sandwich </a:t>
            </a:r>
            <a:r>
              <a:rPr lang="en-US" sz="3600" dirty="0" smtClean="0">
                <a:cs typeface="B Nazanin" panose="00000400000000000000" pitchFamily="2" charset="-78"/>
              </a:rPr>
              <a:t>hold</a:t>
            </a:r>
            <a:r>
              <a:rPr lang="fa-IR" sz="3600" dirty="0" smtClean="0">
                <a:cs typeface="B Nazanin" panose="00000400000000000000" pitchFamily="2" charset="-78"/>
              </a:rPr>
              <a:t>)</a:t>
            </a:r>
            <a:r>
              <a:rPr lang="en-US" sz="3600" dirty="0" smtClean="0">
                <a:cs typeface="B Nazanin" panose="00000400000000000000" pitchFamily="2" charset="-78"/>
              </a:rPr>
              <a:t>Taco</a:t>
            </a:r>
            <a:r>
              <a:rPr lang="fa-IR" sz="3600" dirty="0" smtClean="0">
                <a:cs typeface="B Nazanin" panose="00000400000000000000" pitchFamily="2" charset="-78"/>
              </a:rPr>
              <a:t>(</a:t>
            </a:r>
            <a:endParaRPr lang="en-US" sz="3600" dirty="0">
              <a:cs typeface="B Nazanin" panose="00000400000000000000" pitchFamily="2" charset="-78"/>
            </a:endParaRPr>
          </a:p>
        </p:txBody>
      </p:sp>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43</a:t>
            </a:fld>
            <a:endParaRPr lang="fa-IR" dirty="0"/>
          </a:p>
        </p:txBody>
      </p:sp>
    </p:spTree>
    <p:extLst>
      <p:ext uri="{BB962C8B-B14F-4D97-AF65-F5344CB8AC3E}">
        <p14:creationId xmlns:p14="http://schemas.microsoft.com/office/powerpoint/2010/main" val="398415557"/>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3" descr="C:\slides\Update slides\positioning\position\my pic\c hold g.jpg"/>
          <p:cNvPicPr>
            <a:picLocks noChangeAspect="1" noChangeArrowheads="1"/>
          </p:cNvPicPr>
          <p:nvPr/>
        </p:nvPicPr>
        <p:blipFill>
          <a:blip r:embed="rId3" cstate="print"/>
          <a:srcRect/>
          <a:stretch>
            <a:fillRect/>
          </a:stretch>
        </p:blipFill>
        <p:spPr bwMode="auto">
          <a:xfrm>
            <a:off x="214369" y="260648"/>
            <a:ext cx="2917471" cy="2869645"/>
          </a:xfrm>
          <a:prstGeom prst="roundRect">
            <a:avLst/>
          </a:prstGeom>
          <a:ln>
            <a:noFill/>
          </a:ln>
          <a:effectLst>
            <a:outerShdw blurRad="292100" dist="139700" dir="2700000" algn="tl" rotWithShape="0">
              <a:srgbClr val="333333">
                <a:alpha val="65000"/>
              </a:srgbClr>
            </a:outerShdw>
          </a:effectLst>
        </p:spPr>
      </p:pic>
      <p:pic>
        <p:nvPicPr>
          <p:cNvPr id="12" name="Picture 6" descr="C:\slides\Update slides\positioning\position\my pic\v hold.jpg"/>
          <p:cNvPicPr>
            <a:picLocks noChangeAspect="1" noChangeArrowheads="1"/>
          </p:cNvPicPr>
          <p:nvPr/>
        </p:nvPicPr>
        <p:blipFill rotWithShape="1">
          <a:blip r:embed="rId4" cstate="print"/>
          <a:srcRect l="3713" t="20236" r="9040" b="3156"/>
          <a:stretch/>
        </p:blipFill>
        <p:spPr bwMode="auto">
          <a:xfrm>
            <a:off x="3106497" y="277418"/>
            <a:ext cx="2977671" cy="2863550"/>
          </a:xfrm>
          <a:prstGeom prst="roundRect">
            <a:avLst/>
          </a:prstGeom>
          <a:solidFill>
            <a:srgbClr val="FFFFFF">
              <a:shade val="85000"/>
            </a:srgbClr>
          </a:solidFill>
          <a:ln>
            <a:noFill/>
          </a:ln>
          <a:effectLst>
            <a:reflection blurRad="12700" stA="38000" endPos="28000" dist="5000" dir="5400000" sy="-100000" algn="bl" rotWithShape="0"/>
          </a:effectLst>
        </p:spPr>
      </p:pic>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0000"/>
          <a:stretch/>
        </p:blipFill>
        <p:spPr bwMode="auto">
          <a:xfrm>
            <a:off x="3059832" y="3223150"/>
            <a:ext cx="3080123" cy="281445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10A915E6-25D4-4478-83EA-8A1184D8A544}" type="slidenum">
              <a:rPr lang="fa-IR" smtClean="0"/>
              <a:pPr>
                <a:defRPr/>
              </a:pPr>
              <a:t>44</a:t>
            </a:fld>
            <a:endParaRPr lang="fa-IR" dirty="0"/>
          </a:p>
        </p:txBody>
      </p:sp>
      <p:pic>
        <p:nvPicPr>
          <p:cNvPr id="2050" name="Picture 2" descr="C:\Users\Dr Ravari\Pictures\ررر.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724" t="7057" r="12406" b="11203"/>
          <a:stretch/>
        </p:blipFill>
        <p:spPr bwMode="auto">
          <a:xfrm>
            <a:off x="13089" y="3128349"/>
            <a:ext cx="3026004" cy="2748899"/>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9720" y="480378"/>
            <a:ext cx="864339" cy="369332"/>
          </a:xfrm>
          <a:prstGeom prst="rect">
            <a:avLst/>
          </a:prstGeom>
        </p:spPr>
        <p:txBody>
          <a:bodyPr wrap="none">
            <a:spAutoFit/>
          </a:bodyPr>
          <a:lstStyle/>
          <a:p>
            <a:r>
              <a:rPr lang="en-US" dirty="0">
                <a:solidFill>
                  <a:schemeClr val="bg1"/>
                </a:solidFill>
              </a:rPr>
              <a:t>C-hold</a:t>
            </a:r>
          </a:p>
        </p:txBody>
      </p:sp>
      <p:sp>
        <p:nvSpPr>
          <p:cNvPr id="4" name="Rectangle 3"/>
          <p:cNvSpPr/>
          <p:nvPr/>
        </p:nvSpPr>
        <p:spPr>
          <a:xfrm>
            <a:off x="3707904" y="5186809"/>
            <a:ext cx="1505540" cy="369332"/>
          </a:xfrm>
          <a:prstGeom prst="rect">
            <a:avLst/>
          </a:prstGeom>
        </p:spPr>
        <p:txBody>
          <a:bodyPr wrap="none">
            <a:spAutoFit/>
          </a:bodyPr>
          <a:lstStyle/>
          <a:p>
            <a:r>
              <a:rPr lang="en-US" dirty="0">
                <a:solidFill>
                  <a:schemeClr val="bg1"/>
                </a:solidFill>
              </a:rPr>
              <a:t>Dancer hold)</a:t>
            </a:r>
          </a:p>
        </p:txBody>
      </p:sp>
      <p:sp>
        <p:nvSpPr>
          <p:cNvPr id="5" name="TextBox 4"/>
          <p:cNvSpPr txBox="1"/>
          <p:nvPr/>
        </p:nvSpPr>
        <p:spPr>
          <a:xfrm>
            <a:off x="44256" y="4725144"/>
            <a:ext cx="2799552" cy="646331"/>
          </a:xfrm>
          <a:prstGeom prst="rect">
            <a:avLst/>
          </a:prstGeom>
          <a:noFill/>
        </p:spPr>
        <p:txBody>
          <a:bodyPr wrap="square" rtlCol="0">
            <a:spAutoFit/>
          </a:bodyPr>
          <a:lstStyle/>
          <a:p>
            <a:r>
              <a:rPr lang="en-US" dirty="0" smtClean="0">
                <a:solidFill>
                  <a:schemeClr val="bg1"/>
                </a:solidFill>
              </a:rPr>
              <a:t>C-hold </a:t>
            </a:r>
            <a:endParaRPr lang="fa-IR" dirty="0" smtClean="0">
              <a:solidFill>
                <a:schemeClr val="bg1"/>
              </a:solidFill>
            </a:endParaRPr>
          </a:p>
          <a:p>
            <a:r>
              <a:rPr lang="en-US" dirty="0" smtClean="0">
                <a:solidFill>
                  <a:schemeClr val="bg1"/>
                </a:solidFill>
              </a:rPr>
              <a:t>with chest wall support</a:t>
            </a:r>
            <a:endParaRPr lang="en-US" dirty="0">
              <a:solidFill>
                <a:schemeClr val="bg1"/>
              </a:solidFill>
            </a:endParaRPr>
          </a:p>
        </p:txBody>
      </p:sp>
      <p:sp>
        <p:nvSpPr>
          <p:cNvPr id="6" name="TextBox 5"/>
          <p:cNvSpPr txBox="1"/>
          <p:nvPr/>
        </p:nvSpPr>
        <p:spPr>
          <a:xfrm>
            <a:off x="3491880" y="539388"/>
            <a:ext cx="1224136" cy="369332"/>
          </a:xfrm>
          <a:prstGeom prst="rect">
            <a:avLst/>
          </a:prstGeom>
          <a:noFill/>
        </p:spPr>
        <p:txBody>
          <a:bodyPr wrap="square" rtlCol="0">
            <a:spAutoFit/>
          </a:bodyPr>
          <a:lstStyle/>
          <a:p>
            <a:r>
              <a:rPr lang="en-US" dirty="0" smtClean="0">
                <a:solidFill>
                  <a:schemeClr val="bg1"/>
                </a:solidFill>
              </a:rPr>
              <a:t>V-hold</a:t>
            </a:r>
            <a:endParaRPr lang="en-US" dirty="0">
              <a:solidFill>
                <a:schemeClr val="bg1"/>
              </a:solidFill>
            </a:endParaRPr>
          </a:p>
        </p:txBody>
      </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0000"/>
          <a:stretch/>
        </p:blipFill>
        <p:spPr bwMode="auto">
          <a:xfrm>
            <a:off x="6112615" y="3238457"/>
            <a:ext cx="3008644" cy="278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slides\Update slides\new pic\my pic and position\my pic and movies\taco 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018"/>
          <a:stretch/>
        </p:blipFill>
        <p:spPr bwMode="auto">
          <a:xfrm>
            <a:off x="6084168" y="359600"/>
            <a:ext cx="2907059" cy="286355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6296" y="5114461"/>
            <a:ext cx="16033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708269" y="578319"/>
            <a:ext cx="672043" cy="369332"/>
          </a:xfrm>
          <a:prstGeom prst="rect">
            <a:avLst/>
          </a:prstGeom>
          <a:noFill/>
        </p:spPr>
        <p:txBody>
          <a:bodyPr wrap="none" rtlCol="0">
            <a:spAutoFit/>
          </a:bodyPr>
          <a:lstStyle/>
          <a:p>
            <a:r>
              <a:rPr lang="en-US" dirty="0" smtClean="0">
                <a:solidFill>
                  <a:schemeClr val="bg1"/>
                </a:solidFill>
              </a:rPr>
              <a:t>Taco</a:t>
            </a:r>
            <a:endParaRPr lang="en-US" dirty="0">
              <a:solidFill>
                <a:schemeClr val="bg1"/>
              </a:solidFill>
            </a:endParaRPr>
          </a:p>
        </p:txBody>
      </p:sp>
    </p:spTree>
    <p:extLst>
      <p:ext uri="{BB962C8B-B14F-4D97-AF65-F5344CB8AC3E}">
        <p14:creationId xmlns:p14="http://schemas.microsoft.com/office/powerpoint/2010/main" val="3212560199"/>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7200" y="260648"/>
            <a:ext cx="8229600" cy="1123200"/>
            <a:chOff x="0" y="0"/>
            <a:chExt cx="8229600" cy="1123200"/>
          </a:xfrm>
        </p:grpSpPr>
        <p:sp>
          <p:nvSpPr>
            <p:cNvPr id="6" name="Rounded Rectangle 5"/>
            <p:cNvSpPr/>
            <p:nvPr/>
          </p:nvSpPr>
          <p:spPr>
            <a:xfrm>
              <a:off x="0" y="0"/>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4400" b="1" dirty="0">
                  <a:effectLst>
                    <a:outerShdw blurRad="38100" dist="38100" dir="2700000" algn="tl">
                      <a:srgbClr val="000000">
                        <a:alpha val="43137"/>
                      </a:srgbClr>
                    </a:outerShdw>
                  </a:effectLst>
                  <a:cs typeface="B Nazanin" panose="00000400000000000000" pitchFamily="2" charset="-78"/>
                </a:rPr>
                <a:t>وضعیت بینی </a:t>
              </a:r>
              <a:r>
                <a:rPr lang="fa-IR" sz="4400" b="1" dirty="0" smtClean="0">
                  <a:effectLst>
                    <a:outerShdw blurRad="38100" dist="38100" dir="2700000" algn="tl">
                      <a:srgbClr val="000000">
                        <a:alpha val="43137"/>
                      </a:srgbClr>
                    </a:outerShdw>
                  </a:effectLst>
                  <a:cs typeface="B Nazanin" panose="00000400000000000000" pitchFamily="2" charset="-78"/>
                </a:rPr>
                <a:t>شیرخوار در</a:t>
              </a:r>
              <a:r>
                <a:rPr lang="en-US" sz="4400" b="1" dirty="0" smtClean="0">
                  <a:effectLst>
                    <a:outerShdw blurRad="38100" dist="38100" dir="2700000" algn="tl">
                      <a:srgbClr val="000000">
                        <a:alpha val="43137"/>
                      </a:srgbClr>
                    </a:outerShdw>
                  </a:effectLst>
                  <a:cs typeface="B Nazanin" panose="00000400000000000000" pitchFamily="2" charset="-78"/>
                </a:rPr>
                <a:t>Latch-on</a:t>
              </a:r>
              <a:endParaRPr lang="en-US" sz="4400" b="1" dirty="0">
                <a:effectLst>
                  <a:outerShdw blurRad="38100" dist="38100" dir="2700000" algn="tl">
                    <a:srgbClr val="000000">
                      <a:alpha val="43137"/>
                    </a:srgbClr>
                  </a:outerShdw>
                </a:effectLst>
                <a:cs typeface="B Nazanin" panose="00000400000000000000" pitchFamily="2" charset="-78"/>
              </a:endParaRPr>
            </a:p>
          </p:txBody>
        </p:sp>
      </p:grpSp>
      <p:sp>
        <p:nvSpPr>
          <p:cNvPr id="2" name="Content Placeholder 1"/>
          <p:cNvSpPr>
            <a:spLocks noGrp="1"/>
          </p:cNvSpPr>
          <p:nvPr>
            <p:ph idx="1"/>
          </p:nvPr>
        </p:nvSpPr>
        <p:spPr>
          <a:xfrm>
            <a:off x="529208" y="1556792"/>
            <a:ext cx="8003232" cy="4824536"/>
          </a:xfrm>
        </p:spPr>
        <p:txBody>
          <a:bodyPr/>
          <a:lstStyle/>
          <a:p>
            <a:r>
              <a:rPr lang="fa-IR" sz="3200" dirty="0" smtClean="0">
                <a:cs typeface="B Nazanin" panose="00000400000000000000" pitchFamily="2" charset="-78"/>
              </a:rPr>
              <a:t> </a:t>
            </a:r>
            <a:r>
              <a:rPr lang="fa-IR" sz="3200" b="1" dirty="0" smtClean="0">
                <a:cs typeface="B Nazanin" panose="00000400000000000000" pitchFamily="2" charset="-78"/>
              </a:rPr>
              <a:t>فشار بیمورد انگشت به روی پستان به بهانه باز </a:t>
            </a:r>
            <a:r>
              <a:rPr lang="fa-IR" sz="3200" b="1" dirty="0" err="1" smtClean="0">
                <a:cs typeface="B Nazanin" panose="00000400000000000000" pitchFamily="2" charset="-78"/>
              </a:rPr>
              <a:t>نگهداشتن</a:t>
            </a:r>
            <a:r>
              <a:rPr lang="fa-IR" sz="3200" b="1" dirty="0" smtClean="0">
                <a:cs typeface="B Nazanin" panose="00000400000000000000" pitchFamily="2" charset="-78"/>
              </a:rPr>
              <a:t> راه بینی ممکن است سبب:</a:t>
            </a:r>
          </a:p>
          <a:p>
            <a:pPr lvl="1"/>
            <a:r>
              <a:rPr lang="fa-IR" sz="2800" dirty="0" smtClean="0">
                <a:cs typeface="B Nazanin" panose="00000400000000000000" pitchFamily="2" charset="-78"/>
              </a:rPr>
              <a:t>اختلال در </a:t>
            </a:r>
            <a:r>
              <a:rPr lang="en-US" sz="2800" dirty="0">
                <a:cs typeface="B Nazanin" panose="00000400000000000000" pitchFamily="2" charset="-78"/>
              </a:rPr>
              <a:t>Latch-on</a:t>
            </a:r>
            <a:r>
              <a:rPr lang="fa-IR" sz="2800" dirty="0" smtClean="0">
                <a:cs typeface="B Nazanin" panose="00000400000000000000" pitchFamily="2" charset="-78"/>
              </a:rPr>
              <a:t>، بیرون آمدن پستان از دهان،</a:t>
            </a:r>
          </a:p>
          <a:p>
            <a:pPr lvl="1"/>
            <a:r>
              <a:rPr lang="fa-IR" sz="2800" u="sng" dirty="0" smtClean="0">
                <a:cs typeface="B Nazanin" panose="00000400000000000000" pitchFamily="2" charset="-78"/>
              </a:rPr>
              <a:t>درد نوک پستان(زخم و </a:t>
            </a:r>
            <a:r>
              <a:rPr lang="fa-IR" sz="2800" u="sng" dirty="0" err="1" smtClean="0">
                <a:cs typeface="B Nazanin" panose="00000400000000000000" pitchFamily="2" charset="-78"/>
              </a:rPr>
              <a:t>فیسور</a:t>
            </a:r>
            <a:r>
              <a:rPr lang="fa-IR" sz="2800" u="sng" dirty="0" smtClean="0">
                <a:cs typeface="B Nazanin" panose="00000400000000000000" pitchFamily="2" charset="-78"/>
              </a:rPr>
              <a:t>) و مجاری بسته شده شیر شود</a:t>
            </a:r>
          </a:p>
          <a:p>
            <a:r>
              <a:rPr lang="fa-IR" sz="3200" b="1" u="sng" dirty="0" smtClean="0">
                <a:cs typeface="B Nazanin" panose="00000400000000000000" pitchFamily="2" charset="-78"/>
              </a:rPr>
              <a:t>تغییر </a:t>
            </a:r>
            <a:r>
              <a:rPr lang="fa-IR" sz="3200" b="1" u="sng" dirty="0" err="1" smtClean="0">
                <a:cs typeface="B Nazanin" panose="00000400000000000000" pitchFamily="2" charset="-78"/>
              </a:rPr>
              <a:t>پوزیشن</a:t>
            </a:r>
            <a:r>
              <a:rPr lang="fa-IR" sz="3200" b="1" u="sng" dirty="0" smtClean="0">
                <a:cs typeface="B Nazanin" panose="00000400000000000000" pitchFamily="2" charset="-78"/>
              </a:rPr>
              <a:t> بدن شیرخوار </a:t>
            </a:r>
            <a:r>
              <a:rPr lang="fa-IR" sz="3200" b="1" dirty="0" smtClean="0">
                <a:cs typeface="B Nazanin" panose="00000400000000000000" pitchFamily="2" charset="-78"/>
              </a:rPr>
              <a:t>در صورت چسبیدن </a:t>
            </a:r>
            <a:r>
              <a:rPr lang="fa-IR" sz="3200" b="1" dirty="0">
                <a:cs typeface="B Nazanin" panose="00000400000000000000" pitchFamily="2" charset="-78"/>
              </a:rPr>
              <a:t>بینی </a:t>
            </a:r>
            <a:r>
              <a:rPr lang="fa-IR" sz="3200" b="1" dirty="0" smtClean="0">
                <a:cs typeface="B Nazanin" panose="00000400000000000000" pitchFamily="2" charset="-78"/>
              </a:rPr>
              <a:t>به </a:t>
            </a:r>
            <a:r>
              <a:rPr lang="fa-IR" sz="3200" b="1" dirty="0">
                <a:cs typeface="B Nazanin" panose="00000400000000000000" pitchFamily="2" charset="-78"/>
              </a:rPr>
              <a:t>پستان </a:t>
            </a:r>
            <a:r>
              <a:rPr lang="fa-IR" sz="3200" b="1" dirty="0" smtClean="0">
                <a:cs typeface="B Nazanin" panose="00000400000000000000" pitchFamily="2" charset="-78"/>
              </a:rPr>
              <a:t>:</a:t>
            </a:r>
          </a:p>
          <a:p>
            <a:pPr lvl="1"/>
            <a:r>
              <a:rPr lang="fa-IR" sz="2800" dirty="0" smtClean="0">
                <a:cs typeface="B Nazanin" panose="00000400000000000000" pitchFamily="2" charset="-78"/>
              </a:rPr>
              <a:t>فشار آرام </a:t>
            </a:r>
            <a:r>
              <a:rPr lang="fa-IR" sz="2800" dirty="0">
                <a:cs typeface="B Nazanin" panose="00000400000000000000" pitchFamily="2" charset="-78"/>
              </a:rPr>
              <a:t>آرنج </a:t>
            </a:r>
            <a:r>
              <a:rPr lang="fa-IR" sz="2800" dirty="0" smtClean="0">
                <a:cs typeface="B Nazanin" panose="00000400000000000000" pitchFamily="2" charset="-78"/>
              </a:rPr>
              <a:t>مادر به </a:t>
            </a:r>
            <a:r>
              <a:rPr lang="fa-IR" sz="2800" dirty="0" err="1" smtClean="0">
                <a:cs typeface="B Nazanin" panose="00000400000000000000" pitchFamily="2" charset="-78"/>
              </a:rPr>
              <a:t>باسن</a:t>
            </a:r>
            <a:r>
              <a:rPr lang="fa-IR" sz="2800" dirty="0" smtClean="0">
                <a:cs typeface="B Nazanin" panose="00000400000000000000" pitchFamily="2" charset="-78"/>
              </a:rPr>
              <a:t> شیرخوار و راندن مختصر وی </a:t>
            </a:r>
            <a:r>
              <a:rPr lang="fa-IR" sz="2800" dirty="0" err="1" smtClean="0">
                <a:cs typeface="B Nazanin" panose="00000400000000000000" pitchFamily="2" charset="-78"/>
              </a:rPr>
              <a:t>بطرف</a:t>
            </a:r>
            <a:r>
              <a:rPr lang="fa-IR" sz="2800" dirty="0">
                <a:cs typeface="B Nazanin" panose="00000400000000000000" pitchFamily="2" charset="-78"/>
              </a:rPr>
              <a:t> </a:t>
            </a:r>
            <a:r>
              <a:rPr lang="fa-IR" sz="2800" dirty="0" smtClean="0">
                <a:cs typeface="B Nazanin" panose="00000400000000000000" pitchFamily="2" charset="-78"/>
              </a:rPr>
              <a:t>داخل </a:t>
            </a:r>
            <a:r>
              <a:rPr lang="fa-IR" sz="2800" dirty="0" err="1">
                <a:cs typeface="B Nazanin" panose="00000400000000000000" pitchFamily="2" charset="-78"/>
              </a:rPr>
              <a:t>و</a:t>
            </a:r>
            <a:r>
              <a:rPr lang="fa-IR" sz="2800" dirty="0" err="1" smtClean="0">
                <a:cs typeface="B Nazanin" panose="00000400000000000000" pitchFamily="2" charset="-78"/>
              </a:rPr>
              <a:t>بالا</a:t>
            </a:r>
            <a:endParaRPr lang="fa-IR" sz="2800" dirty="0" smtClean="0">
              <a:cs typeface="B Nazanin" panose="00000400000000000000" pitchFamily="2" charset="-78"/>
            </a:endParaRPr>
          </a:p>
          <a:p>
            <a:pPr lvl="1"/>
            <a:r>
              <a:rPr lang="fa-IR" sz="2800" dirty="0" smtClean="0">
                <a:cs typeface="B Nazanin" panose="00000400000000000000" pitchFamily="2" charset="-78"/>
              </a:rPr>
              <a:t>حلقه زدن </a:t>
            </a:r>
            <a:r>
              <a:rPr lang="fa-IR" sz="2800" dirty="0">
                <a:cs typeface="B Nazanin" panose="00000400000000000000" pitchFamily="2" charset="-78"/>
              </a:rPr>
              <a:t>پاهای </a:t>
            </a:r>
            <a:r>
              <a:rPr lang="fa-IR" sz="2800" dirty="0" smtClean="0">
                <a:cs typeface="B Nazanin" panose="00000400000000000000" pitchFamily="2" charset="-78"/>
              </a:rPr>
              <a:t>شیرخوار به دور کمر مادر</a:t>
            </a:r>
          </a:p>
          <a:p>
            <a:pPr lvl="1"/>
            <a:r>
              <a:rPr lang="fa-IR" sz="2800" dirty="0" smtClean="0">
                <a:cs typeface="B Nazanin" panose="00000400000000000000" pitchFamily="2" charset="-78"/>
              </a:rPr>
              <a:t>مختصر بالا تر کشیدن پستان</a:t>
            </a:r>
          </a:p>
        </p:txBody>
      </p:sp>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45</a:t>
            </a:fld>
            <a:endParaRPr lang="fa-IR" dirty="0"/>
          </a:p>
        </p:txBody>
      </p:sp>
    </p:spTree>
    <p:extLst>
      <p:ext uri="{BB962C8B-B14F-4D97-AF65-F5344CB8AC3E}">
        <p14:creationId xmlns:p14="http://schemas.microsoft.com/office/powerpoint/2010/main" val="2765540022"/>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7200" y="260648"/>
            <a:ext cx="8229600" cy="1123200"/>
            <a:chOff x="0" y="0"/>
            <a:chExt cx="8229600" cy="1123200"/>
          </a:xfrm>
        </p:grpSpPr>
        <p:sp>
          <p:nvSpPr>
            <p:cNvPr id="6" name="Rounded Rectangle 5"/>
            <p:cNvSpPr/>
            <p:nvPr/>
          </p:nvSpPr>
          <p:spPr>
            <a:xfrm>
              <a:off x="0" y="0"/>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4400" b="1" dirty="0">
                  <a:effectLst>
                    <a:outerShdw blurRad="38100" dist="38100" dir="2700000" algn="tl">
                      <a:srgbClr val="000000">
                        <a:alpha val="43137"/>
                      </a:srgbClr>
                    </a:outerShdw>
                  </a:effectLst>
                  <a:cs typeface="B Nazanin" panose="00000400000000000000" pitchFamily="2" charset="-78"/>
                </a:rPr>
                <a:t>وضعیت دهان </a:t>
              </a:r>
              <a:r>
                <a:rPr lang="fa-IR" sz="4400" b="1" dirty="0" smtClean="0">
                  <a:effectLst>
                    <a:outerShdw blurRad="38100" dist="38100" dir="2700000" algn="tl">
                      <a:srgbClr val="000000">
                        <a:alpha val="43137"/>
                      </a:srgbClr>
                    </a:outerShdw>
                  </a:effectLst>
                  <a:cs typeface="B Nazanin" panose="00000400000000000000" pitchFamily="2" charset="-78"/>
                </a:rPr>
                <a:t>شیرخوار در </a:t>
              </a:r>
              <a:r>
                <a:rPr lang="en-US" sz="4400" b="1" dirty="0">
                  <a:effectLst>
                    <a:outerShdw blurRad="38100" dist="38100" dir="2700000" algn="tl">
                      <a:srgbClr val="000000">
                        <a:alpha val="43137"/>
                      </a:srgbClr>
                    </a:outerShdw>
                  </a:effectLst>
                  <a:cs typeface="B Nazanin" panose="00000400000000000000" pitchFamily="2" charset="-78"/>
                </a:rPr>
                <a:t>Latch-on</a:t>
              </a:r>
              <a:endParaRPr lang="fa-IR" sz="4400" b="1" dirty="0">
                <a:effectLst>
                  <a:outerShdw blurRad="38100" dist="38100" dir="2700000" algn="tl">
                    <a:srgbClr val="000000">
                      <a:alpha val="43137"/>
                    </a:srgbClr>
                  </a:outerShdw>
                </a:effectLst>
                <a:cs typeface="B Nazanin" panose="00000400000000000000" pitchFamily="2" charset="-78"/>
              </a:endParaRPr>
            </a:p>
          </p:txBody>
        </p:sp>
      </p:grpSp>
      <p:sp>
        <p:nvSpPr>
          <p:cNvPr id="2" name="Content Placeholder 1"/>
          <p:cNvSpPr>
            <a:spLocks noGrp="1"/>
          </p:cNvSpPr>
          <p:nvPr>
            <p:ph idx="1"/>
          </p:nvPr>
        </p:nvSpPr>
        <p:spPr>
          <a:xfrm>
            <a:off x="457200" y="1556792"/>
            <a:ext cx="8075240" cy="4968552"/>
          </a:xfrm>
        </p:spPr>
        <p:txBody>
          <a:bodyPr/>
          <a:lstStyle/>
          <a:p>
            <a:r>
              <a:rPr lang="fa-IR" sz="2800" dirty="0" smtClean="0">
                <a:cs typeface="B Nazanin" panose="00000400000000000000" pitchFamily="2" charset="-78"/>
              </a:rPr>
              <a:t>نظرات مختلف در چگونگی وضعیت </a:t>
            </a:r>
            <a:r>
              <a:rPr lang="fa-IR" sz="2800" dirty="0">
                <a:cs typeface="B Nazanin" panose="00000400000000000000" pitchFamily="2" charset="-78"/>
              </a:rPr>
              <a:t>دهان </a:t>
            </a:r>
            <a:r>
              <a:rPr lang="fa-IR" sz="2800" dirty="0" smtClean="0">
                <a:cs typeface="B Nazanin" panose="00000400000000000000" pitchFamily="2" charset="-78"/>
              </a:rPr>
              <a:t>شیرخوار بروی هاله پستان</a:t>
            </a:r>
            <a:r>
              <a:rPr lang="fa-IR" sz="2800" dirty="0" smtClean="0">
                <a:cs typeface="B Nazanin" panose="00000400000000000000" pitchFamily="2" charset="-78"/>
                <a:sym typeface="Wingdings" panose="05000000000000000000" pitchFamily="2" charset="2"/>
              </a:rPr>
              <a:t>: </a:t>
            </a:r>
            <a:r>
              <a:rPr lang="fa-IR" sz="2800" b="1" u="sng" dirty="0" smtClean="0">
                <a:cs typeface="B Nazanin" panose="00000400000000000000" pitchFamily="2" charset="-78"/>
                <a:sym typeface="Wingdings" panose="05000000000000000000" pitchFamily="2" charset="2"/>
              </a:rPr>
              <a:t>(مهم راحتی مادر و انتقال خوب شیر است)</a:t>
            </a:r>
            <a:endParaRPr lang="fa-IR" sz="2800" b="1" u="sng" dirty="0" smtClean="0">
              <a:cs typeface="B Nazanin" panose="00000400000000000000" pitchFamily="2" charset="-78"/>
            </a:endParaRPr>
          </a:p>
          <a:p>
            <a:pPr lvl="1"/>
            <a:r>
              <a:rPr lang="fa-IR" sz="2400" dirty="0" smtClean="0">
                <a:cs typeface="B Nazanin" panose="00000400000000000000" pitchFamily="2" charset="-78"/>
              </a:rPr>
              <a:t>در مرکز </a:t>
            </a:r>
            <a:endParaRPr lang="fa-IR" sz="2400" dirty="0">
              <a:cs typeface="B Nazanin" panose="00000400000000000000" pitchFamily="2" charset="-78"/>
            </a:endParaRPr>
          </a:p>
          <a:p>
            <a:pPr lvl="1"/>
            <a:r>
              <a:rPr lang="fa-IR" sz="2400" dirty="0" smtClean="0">
                <a:cs typeface="B Nazanin" panose="00000400000000000000" pitchFamily="2" charset="-78"/>
              </a:rPr>
              <a:t>غیر قرینه (ترجیحا)</a:t>
            </a:r>
          </a:p>
          <a:p>
            <a:r>
              <a:rPr lang="fa-IR" sz="2800" dirty="0" smtClean="0">
                <a:cs typeface="B Nazanin" panose="00000400000000000000" pitchFamily="2" charset="-78"/>
              </a:rPr>
              <a:t>دهان کاملا باز</a:t>
            </a:r>
          </a:p>
          <a:p>
            <a:r>
              <a:rPr lang="fa-IR" sz="2800" dirty="0" smtClean="0">
                <a:cs typeface="B Nazanin" panose="00000400000000000000" pitchFamily="2" charset="-78"/>
              </a:rPr>
              <a:t>زاویه گوشه دهان(150-130درجه) یا بهتر</a:t>
            </a:r>
          </a:p>
          <a:p>
            <a:r>
              <a:rPr lang="fa-IR" sz="2800" dirty="0" smtClean="0">
                <a:cs typeface="B Nazanin" panose="00000400000000000000" pitchFamily="2" charset="-78"/>
              </a:rPr>
              <a:t>عدم فرورفتگی </a:t>
            </a:r>
            <a:r>
              <a:rPr lang="fa-IR" sz="2800" dirty="0" err="1" smtClean="0">
                <a:cs typeface="B Nazanin" panose="00000400000000000000" pitchFamily="2" charset="-78"/>
              </a:rPr>
              <a:t>درگونه</a:t>
            </a:r>
            <a:r>
              <a:rPr lang="fa-IR" sz="2800" dirty="0" smtClean="0">
                <a:cs typeface="B Nazanin" panose="00000400000000000000" pitchFamily="2" charset="-78"/>
              </a:rPr>
              <a:t> </a:t>
            </a:r>
          </a:p>
          <a:p>
            <a:r>
              <a:rPr lang="fa-IR" sz="2800" dirty="0" smtClean="0">
                <a:cs typeface="B Nazanin" panose="00000400000000000000" pitchFamily="2" charset="-78"/>
                <a:hlinkClick r:id="" action="ppaction://customshow?id=36&amp;return=true"/>
              </a:rPr>
              <a:t>برگشته شدن لب ها </a:t>
            </a:r>
            <a:r>
              <a:rPr lang="fa-IR" sz="2800" dirty="0" err="1" smtClean="0">
                <a:cs typeface="B Nazanin" panose="00000400000000000000" pitchFamily="2" charset="-78"/>
                <a:hlinkClick r:id="" action="ppaction://customshow?id=36&amp;return=true"/>
              </a:rPr>
              <a:t>بطرف</a:t>
            </a:r>
            <a:r>
              <a:rPr lang="fa-IR" sz="2800" dirty="0" smtClean="0">
                <a:cs typeface="B Nazanin" panose="00000400000000000000" pitchFamily="2" charset="-78"/>
                <a:hlinkClick r:id="" action="ppaction://customshow?id=36&amp;return=true"/>
              </a:rPr>
              <a:t> بیرون  و نه مکیدن لب پائینی</a:t>
            </a:r>
            <a:endParaRPr lang="fa-IR" sz="2800" dirty="0" smtClean="0">
              <a:cs typeface="B Nazanin" panose="00000400000000000000" pitchFamily="2" charset="-78"/>
            </a:endParaRPr>
          </a:p>
          <a:p>
            <a:r>
              <a:rPr lang="fa-IR" sz="2800" dirty="0" smtClean="0">
                <a:cs typeface="B Nazanin" panose="00000400000000000000" pitchFamily="2" charset="-78"/>
              </a:rPr>
              <a:t>قرارگرفتن حدود 2-1اینچ  از هاله پستان در دهان شیرخوار</a:t>
            </a:r>
            <a:endParaRPr lang="fa-IR" sz="2400" dirty="0" smtClean="0">
              <a:cs typeface="B Nazanin" panose="00000400000000000000" pitchFamily="2" charset="-78"/>
            </a:endParaRPr>
          </a:p>
          <a:p>
            <a:pPr lvl="1"/>
            <a:endParaRPr lang="fa-IR" sz="2400" dirty="0">
              <a:cs typeface="B Nazanin" panose="00000400000000000000" pitchFamily="2" charset="-78"/>
            </a:endParaRPr>
          </a:p>
        </p:txBody>
      </p:sp>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46</a:t>
            </a:fld>
            <a:endParaRPr lang="fa-IR"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18" t="5518" r="6774" b="5004"/>
          <a:stretch/>
        </p:blipFill>
        <p:spPr bwMode="auto">
          <a:xfrm>
            <a:off x="683568" y="2492896"/>
            <a:ext cx="1862094" cy="14773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076854"/>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4626" r="25668" b="15012"/>
          <a:stretch/>
        </p:blipFill>
        <p:spPr bwMode="auto">
          <a:xfrm>
            <a:off x="4671058" y="1484784"/>
            <a:ext cx="3573350" cy="384651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47</a:t>
            </a:fld>
            <a:endParaRPr lang="fa-IR" dirty="0"/>
          </a:p>
        </p:txBody>
      </p:sp>
      <p:graphicFrame>
        <p:nvGraphicFramePr>
          <p:cNvPr id="12" name="Diagram 11"/>
          <p:cNvGraphicFramePr/>
          <p:nvPr>
            <p:extLst>
              <p:ext uri="{D42A27DB-BD31-4B8C-83A1-F6EECF244321}">
                <p14:modId xmlns:p14="http://schemas.microsoft.com/office/powerpoint/2010/main" val="3753774090"/>
              </p:ext>
            </p:extLst>
          </p:nvPr>
        </p:nvGraphicFramePr>
        <p:xfrm>
          <a:off x="747836" y="549275"/>
          <a:ext cx="3464124" cy="639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 12"/>
          <p:cNvGraphicFramePr/>
          <p:nvPr>
            <p:extLst>
              <p:ext uri="{D42A27DB-BD31-4B8C-83A1-F6EECF244321}">
                <p14:modId xmlns:p14="http://schemas.microsoft.com/office/powerpoint/2010/main" val="2100231301"/>
              </p:ext>
            </p:extLst>
          </p:nvPr>
        </p:nvGraphicFramePr>
        <p:xfrm>
          <a:off x="4355976" y="548680"/>
          <a:ext cx="4320480" cy="6397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100" name="Picture 4" descr="C:\Users\Dr Ravari\Pictures\مم.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7584" y="1484784"/>
            <a:ext cx="3528392" cy="384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663419"/>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7218" y="192878"/>
            <a:ext cx="8229600" cy="1123200"/>
            <a:chOff x="0" y="0"/>
            <a:chExt cx="8229600" cy="1123200"/>
          </a:xfrm>
        </p:grpSpPr>
        <p:sp>
          <p:nvSpPr>
            <p:cNvPr id="6" name="Rounded Rectangle 5"/>
            <p:cNvSpPr/>
            <p:nvPr/>
          </p:nvSpPr>
          <p:spPr>
            <a:xfrm>
              <a:off x="0" y="0"/>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4400" b="1" dirty="0">
                  <a:effectLst>
                    <a:outerShdw blurRad="38100" dist="38100" dir="2700000" algn="tl">
                      <a:srgbClr val="000000">
                        <a:alpha val="43137"/>
                      </a:srgbClr>
                    </a:outerShdw>
                  </a:effectLst>
                  <a:cs typeface="B Nazanin" panose="00000400000000000000" pitchFamily="2" charset="-78"/>
                </a:rPr>
                <a:t>علائم </a:t>
              </a:r>
              <a:r>
                <a:rPr lang="fa-IR" sz="4400" b="1" dirty="0" smtClean="0">
                  <a:effectLst>
                    <a:outerShdw blurRad="38100" dist="38100" dir="2700000" algn="tl">
                      <a:srgbClr val="000000">
                        <a:alpha val="43137"/>
                      </a:srgbClr>
                    </a:outerShdw>
                  </a:effectLst>
                  <a:cs typeface="B Nazanin" panose="00000400000000000000" pitchFamily="2" charset="-78"/>
                </a:rPr>
                <a:t>بلعیدن (</a:t>
              </a:r>
              <a:r>
                <a:rPr lang="fa-IR" sz="4400" b="1" dirty="0">
                  <a:effectLst>
                    <a:outerShdw blurRad="38100" dist="38100" dir="2700000" algn="tl">
                      <a:srgbClr val="000000">
                        <a:alpha val="43137"/>
                      </a:srgbClr>
                    </a:outerShdw>
                  </a:effectLst>
                  <a:cs typeface="B Nazanin" panose="00000400000000000000" pitchFamily="2" charset="-78"/>
                </a:rPr>
                <a:t>انتقال شیر)</a:t>
              </a:r>
            </a:p>
          </p:txBody>
        </p:sp>
      </p:grpSp>
      <p:sp>
        <p:nvSpPr>
          <p:cNvPr id="2" name="Content Placeholder 1"/>
          <p:cNvSpPr>
            <a:spLocks noGrp="1"/>
          </p:cNvSpPr>
          <p:nvPr>
            <p:ph idx="1"/>
          </p:nvPr>
        </p:nvSpPr>
        <p:spPr>
          <a:xfrm>
            <a:off x="899592" y="1556792"/>
            <a:ext cx="7704856" cy="4824536"/>
          </a:xfrm>
        </p:spPr>
        <p:txBody>
          <a:bodyPr/>
          <a:lstStyle/>
          <a:p>
            <a:r>
              <a:rPr lang="fa-IR" sz="3200" dirty="0" smtClean="0">
                <a:cs typeface="B Nazanin" panose="00000400000000000000" pitchFamily="2" charset="-78"/>
              </a:rPr>
              <a:t>شنیدن صدای فوت بعلت خروج هوا از بینی</a:t>
            </a:r>
          </a:p>
          <a:p>
            <a:r>
              <a:rPr lang="fa-IR" sz="3200" dirty="0" smtClean="0">
                <a:cs typeface="B Nazanin" panose="00000400000000000000" pitchFamily="2" charset="-78"/>
              </a:rPr>
              <a:t>شنیدن صدای</a:t>
            </a:r>
            <a:r>
              <a:rPr lang="en-US" sz="3200" dirty="0">
                <a:cs typeface="B Nazanin" panose="00000400000000000000" pitchFamily="2" charset="-78"/>
              </a:rPr>
              <a:t>” CA” </a:t>
            </a:r>
            <a:r>
              <a:rPr lang="fa-IR" sz="3200" dirty="0" smtClean="0">
                <a:cs typeface="B Nazanin" panose="00000400000000000000" pitchFamily="2" charset="-78"/>
              </a:rPr>
              <a:t>از گلو</a:t>
            </a:r>
          </a:p>
          <a:p>
            <a:r>
              <a:rPr lang="fa-IR" sz="3200" dirty="0">
                <a:cs typeface="B Nazanin" panose="00000400000000000000" pitchFamily="2" charset="-78"/>
              </a:rPr>
              <a:t>شنیدن صدای </a:t>
            </a:r>
            <a:r>
              <a:rPr lang="fa-IR" sz="3200" dirty="0" err="1">
                <a:cs typeface="B Nazanin" panose="00000400000000000000" pitchFamily="2" charset="-78"/>
              </a:rPr>
              <a:t>بلع</a:t>
            </a:r>
            <a:r>
              <a:rPr lang="fa-IR" sz="3200" dirty="0">
                <a:cs typeface="B Nazanin" panose="00000400000000000000" pitchFamily="2" charset="-78"/>
              </a:rPr>
              <a:t> با گوشی در روی گلو</a:t>
            </a:r>
            <a:endParaRPr lang="en-US" sz="3200" dirty="0">
              <a:cs typeface="B Nazanin" panose="00000400000000000000" pitchFamily="2" charset="-78"/>
            </a:endParaRPr>
          </a:p>
          <a:p>
            <a:r>
              <a:rPr lang="fa-IR" sz="3200" dirty="0" smtClean="0">
                <a:cs typeface="B Nazanin" panose="00000400000000000000" pitchFamily="2" charset="-78"/>
              </a:rPr>
              <a:t>دیدن </a:t>
            </a:r>
            <a:r>
              <a:rPr lang="fa-IR" sz="3200" dirty="0">
                <a:cs typeface="B Nazanin" panose="00000400000000000000" pitchFamily="2" charset="-78"/>
              </a:rPr>
              <a:t>حرکت فک پائین  و </a:t>
            </a:r>
            <a:r>
              <a:rPr lang="fa-IR" sz="3200" dirty="0" smtClean="0">
                <a:cs typeface="B Nazanin" panose="00000400000000000000" pitchFamily="2" charset="-78"/>
              </a:rPr>
              <a:t>هرچه پائین آمدن </a:t>
            </a:r>
            <a:r>
              <a:rPr lang="fa-IR" sz="3200" dirty="0" err="1" smtClean="0">
                <a:cs typeface="B Nazanin" panose="00000400000000000000" pitchFamily="2" charset="-78"/>
              </a:rPr>
              <a:t>وتوقف</a:t>
            </a:r>
            <a:r>
              <a:rPr lang="fa-IR" sz="3200" dirty="0" smtClean="0">
                <a:cs typeface="B Nazanin" panose="00000400000000000000" pitchFamily="2" charset="-78"/>
              </a:rPr>
              <a:t> </a:t>
            </a:r>
            <a:r>
              <a:rPr lang="fa-IR" sz="3200" dirty="0">
                <a:cs typeface="B Nazanin" panose="00000400000000000000" pitchFamily="2" charset="-78"/>
              </a:rPr>
              <a:t>چانه شیرخوار </a:t>
            </a:r>
            <a:r>
              <a:rPr lang="fa-IR" sz="3200" dirty="0" smtClean="0">
                <a:cs typeface="B Nazanin" panose="00000400000000000000" pitchFamily="2" charset="-78"/>
              </a:rPr>
              <a:t>قبل از </a:t>
            </a:r>
            <a:r>
              <a:rPr lang="fa-IR" sz="3200" dirty="0" err="1" smtClean="0">
                <a:cs typeface="B Nazanin" panose="00000400000000000000" pitchFamily="2" charset="-78"/>
              </a:rPr>
              <a:t>بلع</a:t>
            </a:r>
            <a:r>
              <a:rPr lang="fa-IR" sz="3200" dirty="0" smtClean="0">
                <a:cs typeface="B Nazanin" panose="00000400000000000000" pitchFamily="2" charset="-78"/>
              </a:rPr>
              <a:t> با مکیدن های آرام </a:t>
            </a:r>
            <a:r>
              <a:rPr lang="fa-IR" sz="3200" dirty="0" err="1" smtClean="0">
                <a:cs typeface="B Nazanin" panose="00000400000000000000" pitchFamily="2" charset="-78"/>
              </a:rPr>
              <a:t>وعمیق</a:t>
            </a:r>
            <a:r>
              <a:rPr lang="fa-IR" sz="3200" dirty="0" smtClean="0">
                <a:cs typeface="B Nazanin" panose="00000400000000000000" pitchFamily="2" charset="-78"/>
              </a:rPr>
              <a:t> </a:t>
            </a:r>
            <a:r>
              <a:rPr lang="fa-IR" sz="3200" dirty="0" err="1" smtClean="0">
                <a:cs typeface="B Nazanin" panose="00000400000000000000" pitchFamily="2" charset="-78"/>
              </a:rPr>
              <a:t>بصورت</a:t>
            </a:r>
            <a:r>
              <a:rPr lang="fa-IR" sz="3200" dirty="0" smtClean="0">
                <a:cs typeface="B Nazanin" panose="00000400000000000000" pitchFamily="2" charset="-78"/>
              </a:rPr>
              <a:t>: </a:t>
            </a:r>
            <a:r>
              <a:rPr lang="fa-IR" sz="3200" b="1" dirty="0" smtClean="0">
                <a:cs typeface="B Nazanin" panose="00000400000000000000" pitchFamily="2" charset="-78"/>
              </a:rPr>
              <a:t>بازنمودن کامل دهان &gt;&gt;توقف چانه&gt;&gt;بستن دهان </a:t>
            </a:r>
          </a:p>
          <a:p>
            <a:r>
              <a:rPr lang="fa-IR" sz="3200" dirty="0" smtClean="0">
                <a:cs typeface="B Nazanin" panose="00000400000000000000" pitchFamily="2" charset="-78"/>
              </a:rPr>
              <a:t>مختصر لرزش یا حرکت ناحیه بناگوش و پس سر بعلت حرکات فک</a:t>
            </a:r>
          </a:p>
          <a:p>
            <a:r>
              <a:rPr lang="fa-IR" sz="3200" dirty="0" smtClean="0">
                <a:cs typeface="B Nazanin" panose="00000400000000000000" pitchFamily="2" charset="-78"/>
              </a:rPr>
              <a:t>فرو رفتن مختصر بالای هاله پستان</a:t>
            </a:r>
            <a:endParaRPr lang="fa-IR" sz="3200" dirty="0">
              <a:cs typeface="B Nazanin" panose="00000400000000000000" pitchFamily="2" charset="-78"/>
            </a:endParaRPr>
          </a:p>
        </p:txBody>
      </p:sp>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48</a:t>
            </a:fld>
            <a:endParaRPr lang="fa-IR"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03" y="1556539"/>
            <a:ext cx="2017713" cy="1597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3615581"/>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101379" name="Text Placeholder 7"/>
          <p:cNvSpPr>
            <a:spLocks noGrp="1"/>
          </p:cNvSpPr>
          <p:nvPr>
            <p:ph sz="half" idx="2"/>
          </p:nvPr>
        </p:nvSpPr>
        <p:spPr>
          <a:xfrm>
            <a:off x="4565848" y="476672"/>
            <a:ext cx="4038600" cy="792088"/>
          </a:xfrm>
        </p:spPr>
        <p:txBody>
          <a:bodyPr/>
          <a:lstStyle/>
          <a:p>
            <a:pPr algn="ctr"/>
            <a:r>
              <a:rPr lang="en-US" altLang="en-US" sz="2400" b="1" dirty="0" smtClean="0">
                <a:effectLst>
                  <a:outerShdw blurRad="38100" dist="38100" dir="2700000" algn="tl">
                    <a:srgbClr val="000000">
                      <a:alpha val="43137"/>
                    </a:srgbClr>
                  </a:outerShdw>
                </a:effectLst>
              </a:rPr>
              <a:t>Incorrect latch-on and </a:t>
            </a:r>
            <a:r>
              <a:rPr lang="en-GB" altLang="en-US" sz="2400" b="1" dirty="0" smtClean="0">
                <a:effectLst>
                  <a:outerShdw blurRad="38100" dist="38100" dir="2700000" algn="tl">
                    <a:srgbClr val="000000">
                      <a:alpha val="43137"/>
                    </a:srgbClr>
                  </a:outerShdw>
                </a:effectLst>
              </a:rPr>
              <a:t>positioning </a:t>
            </a:r>
            <a:endParaRPr lang="en-US" altLang="en-US" sz="2400" b="1" dirty="0" smtClean="0">
              <a:effectLst>
                <a:outerShdw blurRad="38100" dist="38100" dir="2700000" algn="tl">
                  <a:srgbClr val="000000">
                    <a:alpha val="43137"/>
                  </a:srgbClr>
                </a:outerShdw>
              </a:effectLst>
            </a:endParaRPr>
          </a:p>
        </p:txBody>
      </p:sp>
      <p:sp>
        <p:nvSpPr>
          <p:cNvPr id="101378" name="Text Placeholder 5"/>
          <p:cNvSpPr>
            <a:spLocks noGrp="1"/>
          </p:cNvSpPr>
          <p:nvPr>
            <p:ph type="body" sz="half" idx="4294967295"/>
          </p:nvPr>
        </p:nvSpPr>
        <p:spPr>
          <a:xfrm>
            <a:off x="971600" y="434752"/>
            <a:ext cx="4041775" cy="762000"/>
          </a:xfrm>
        </p:spPr>
        <p:txBody>
          <a:bodyPr/>
          <a:lstStyle/>
          <a:p>
            <a:pPr algn="ctr"/>
            <a:r>
              <a:rPr lang="en-GB" altLang="en-US" sz="2400" b="1" dirty="0" smtClean="0">
                <a:effectLst>
                  <a:outerShdw blurRad="38100" dist="38100" dir="2700000" algn="tl">
                    <a:srgbClr val="000000">
                      <a:alpha val="43137"/>
                    </a:srgbClr>
                  </a:outerShdw>
                </a:effectLst>
              </a:rPr>
              <a:t>Good Latch-On and positioning </a:t>
            </a:r>
            <a:endParaRPr lang="en-US" altLang="en-US" sz="2400" b="1" dirty="0" smtClean="0">
              <a:effectLst>
                <a:outerShdw blurRad="38100" dist="38100" dir="2700000" algn="tl">
                  <a:srgbClr val="000000">
                    <a:alpha val="43137"/>
                  </a:srgbClr>
                </a:outerShdw>
              </a:effectLst>
            </a:endParaRPr>
          </a:p>
        </p:txBody>
      </p:sp>
      <p:pic>
        <p:nvPicPr>
          <p:cNvPr id="94218" name="Picture 10" descr="C:\Users\Mahmoud\Pictures\posit\c.png"/>
          <p:cNvPicPr>
            <a:picLocks noChangeAspect="1" noChangeArrowheads="1"/>
          </p:cNvPicPr>
          <p:nvPr/>
        </p:nvPicPr>
        <p:blipFill>
          <a:blip r:embed="rId2" cstate="print"/>
          <a:srcRect l="1603" t="2313" r="48718" b="2828"/>
          <a:stretch>
            <a:fillRect/>
          </a:stretch>
        </p:blipFill>
        <p:spPr bwMode="auto">
          <a:xfrm>
            <a:off x="4599295" y="1340768"/>
            <a:ext cx="3456782" cy="45720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94219" name="Picture 11" descr="C:\Users\Mahmoud\Pictures\posit\c.png"/>
          <p:cNvPicPr>
            <a:picLocks noChangeAspect="1" noChangeArrowheads="1"/>
          </p:cNvPicPr>
          <p:nvPr/>
        </p:nvPicPr>
        <p:blipFill>
          <a:blip r:embed="rId2" cstate="print"/>
          <a:srcRect l="51866" t="2415" r="1287" b="2174"/>
          <a:stretch>
            <a:fillRect/>
          </a:stretch>
        </p:blipFill>
        <p:spPr bwMode="auto">
          <a:xfrm>
            <a:off x="1129454" y="1340768"/>
            <a:ext cx="3429000" cy="4572000"/>
          </a:xfrm>
          <a:prstGeom prst="rect">
            <a:avLst/>
          </a:prstGeom>
          <a:ln w="38100" cap="sq">
            <a:solidFill>
              <a:srgbClr val="CCFF33"/>
            </a:solid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2"/>
          </p:nvPr>
        </p:nvSpPr>
        <p:spPr/>
        <p:txBody>
          <a:bodyPr/>
          <a:lstStyle/>
          <a:p>
            <a:pPr>
              <a:defRPr/>
            </a:pPr>
            <a:fld id="{6DB0FEEC-C887-49A2-813C-0F3E191FE232}" type="slidenum">
              <a:rPr lang="fa-IR" smtClean="0"/>
              <a:pPr>
                <a:defRPr/>
              </a:pPr>
              <a:t>49</a:t>
            </a:fld>
            <a:endParaRPr lang="fa-IR"/>
          </a:p>
        </p:txBody>
      </p:sp>
    </p:spTree>
    <p:extLst>
      <p:ext uri="{BB962C8B-B14F-4D97-AF65-F5344CB8AC3E}">
        <p14:creationId xmlns:p14="http://schemas.microsoft.com/office/powerpoint/2010/main" val="4059522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42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55576" y="1772816"/>
            <a:ext cx="7797552" cy="4176464"/>
          </a:xfrm>
        </p:spPr>
        <p:txBody>
          <a:bodyPr/>
          <a:lstStyle/>
          <a:p>
            <a:r>
              <a:rPr lang="fa-IR" sz="3200" dirty="0" smtClean="0">
                <a:cs typeface="B Nazanin" panose="00000400000000000000" pitchFamily="2" charset="-78"/>
              </a:rPr>
              <a:t>وضعیت صحیح شیردهی مادر و نوزاد </a:t>
            </a:r>
            <a:r>
              <a:rPr lang="fa-IR" sz="3200" b="1" u="sng" dirty="0" smtClean="0">
                <a:cs typeface="B Nazanin" panose="00000400000000000000" pitchFamily="2" charset="-78"/>
              </a:rPr>
              <a:t>اساس موفقیت </a:t>
            </a:r>
            <a:r>
              <a:rPr lang="fa-IR" sz="3200" dirty="0" smtClean="0">
                <a:cs typeface="B Nazanin" panose="00000400000000000000" pitchFamily="2" charset="-78"/>
              </a:rPr>
              <a:t>در تغذیه با </a:t>
            </a:r>
            <a:r>
              <a:rPr lang="fa-IR" sz="3200" dirty="0" err="1" smtClean="0">
                <a:cs typeface="B Nazanin" panose="00000400000000000000" pitchFamily="2" charset="-78"/>
              </a:rPr>
              <a:t>شیرمادراست</a:t>
            </a:r>
            <a:endParaRPr lang="fa-IR" sz="3200" dirty="0" smtClean="0">
              <a:cs typeface="B Nazanin" panose="00000400000000000000" pitchFamily="2" charset="-78"/>
            </a:endParaRPr>
          </a:p>
          <a:p>
            <a:r>
              <a:rPr lang="fa-IR" sz="3200" dirty="0" smtClean="0">
                <a:cs typeface="B Nazanin" panose="00000400000000000000" pitchFamily="2" charset="-78"/>
              </a:rPr>
              <a:t>شیردهی </a:t>
            </a:r>
            <a:r>
              <a:rPr lang="fa-IR" sz="3200" b="1" u="sng" dirty="0" smtClean="0">
                <a:cs typeface="B Nazanin" panose="00000400000000000000" pitchFamily="2" charset="-78"/>
              </a:rPr>
              <a:t>راحت، بدون درد و موثر </a:t>
            </a:r>
            <a:r>
              <a:rPr lang="fa-IR" sz="3200" dirty="0" smtClean="0">
                <a:cs typeface="B Nazanin" panose="00000400000000000000" pitchFamily="2" charset="-78"/>
              </a:rPr>
              <a:t>نشانه بهترین عملکرد مادر و شیرخوار است</a:t>
            </a:r>
          </a:p>
          <a:p>
            <a:r>
              <a:rPr lang="fa-IR" sz="3200" dirty="0">
                <a:cs typeface="B Nazanin" panose="00000400000000000000" pitchFamily="2" charset="-78"/>
              </a:rPr>
              <a:t>وضعیت </a:t>
            </a:r>
            <a:r>
              <a:rPr lang="fa-IR" sz="3200" dirty="0" smtClean="0">
                <a:cs typeface="B Nazanin" panose="00000400000000000000" pitchFamily="2" charset="-78"/>
              </a:rPr>
              <a:t>های شیردهی زیادی برای مادر وجود دارد ولیکن </a:t>
            </a:r>
            <a:r>
              <a:rPr lang="fa-IR" sz="3200" dirty="0" err="1" smtClean="0">
                <a:cs typeface="B Nazanin" panose="00000400000000000000" pitchFamily="2" charset="-78"/>
              </a:rPr>
              <a:t>الزاما</a:t>
            </a:r>
            <a:r>
              <a:rPr lang="fa-IR" sz="3200" dirty="0" smtClean="0">
                <a:cs typeface="B Nazanin" panose="00000400000000000000" pitchFamily="2" charset="-78"/>
              </a:rPr>
              <a:t> نیازی به یادگیری همه آنها برای او نیست، لذا با </a:t>
            </a:r>
            <a:r>
              <a:rPr lang="fa-IR" sz="3200" dirty="0">
                <a:cs typeface="B Nazanin" panose="00000400000000000000" pitchFamily="2" charset="-78"/>
              </a:rPr>
              <a:t>همان </a:t>
            </a:r>
            <a:r>
              <a:rPr lang="fa-IR" sz="3200" dirty="0" smtClean="0">
                <a:cs typeface="B Nazanin" panose="00000400000000000000" pitchFamily="2" charset="-78"/>
              </a:rPr>
              <a:t>وضعیتی که وی ترجیح میدهد باید تمرین و </a:t>
            </a:r>
            <a:r>
              <a:rPr lang="fa-IR" sz="3200" dirty="0">
                <a:cs typeface="B Nazanin" panose="00000400000000000000" pitchFamily="2" charset="-78"/>
              </a:rPr>
              <a:t>اصلاح </a:t>
            </a:r>
            <a:r>
              <a:rPr lang="fa-IR" sz="3200" dirty="0" smtClean="0">
                <a:cs typeface="B Nazanin" panose="00000400000000000000" pitchFamily="2" charset="-78"/>
              </a:rPr>
              <a:t>شیردهی </a:t>
            </a:r>
            <a:r>
              <a:rPr lang="fa-IR" sz="3200" dirty="0">
                <a:cs typeface="B Nazanin" panose="00000400000000000000" pitchFamily="2" charset="-78"/>
              </a:rPr>
              <a:t>نمود </a:t>
            </a:r>
            <a:r>
              <a:rPr lang="fa-IR" sz="3200" dirty="0" smtClean="0">
                <a:cs typeface="B Nazanin" panose="00000400000000000000" pitchFamily="2" charset="-78"/>
              </a:rPr>
              <a:t>.</a:t>
            </a:r>
          </a:p>
          <a:p>
            <a:endParaRPr lang="fa-IR" sz="3200" dirty="0">
              <a:cs typeface="B Nazanin" panose="00000400000000000000" pitchFamily="2" charset="-78"/>
            </a:endParaRPr>
          </a:p>
          <a:p>
            <a:endParaRPr lang="en-US" sz="3200" dirty="0" smtClean="0">
              <a:cs typeface="B Nazanin" panose="00000400000000000000" pitchFamily="2" charset="-78"/>
            </a:endParaRPr>
          </a:p>
        </p:txBody>
      </p:sp>
      <p:graphicFrame>
        <p:nvGraphicFramePr>
          <p:cNvPr id="2" name="Diagram 1"/>
          <p:cNvGraphicFramePr/>
          <p:nvPr>
            <p:extLst>
              <p:ext uri="{D42A27DB-BD31-4B8C-83A1-F6EECF244321}">
                <p14:modId xmlns:p14="http://schemas.microsoft.com/office/powerpoint/2010/main" val="1941251682"/>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5</a:t>
            </a:fld>
            <a:endParaRPr lang="fa-IR" dirty="0"/>
          </a:p>
        </p:txBody>
      </p:sp>
    </p:spTree>
    <p:extLst>
      <p:ext uri="{BB962C8B-B14F-4D97-AF65-F5344CB8AC3E}">
        <p14:creationId xmlns:p14="http://schemas.microsoft.com/office/powerpoint/2010/main" val="5370081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atlas2\Pictures\1a.jpg">
            <a:hlinkClick r:id="rId2" action="ppaction://hlinkfile"/>
          </p:cNvPr>
          <p:cNvPicPr/>
          <p:nvPr/>
        </p:nvPicPr>
        <p:blipFill>
          <a:blip r:embed="rId3" cstate="print"/>
          <a:srcRect/>
          <a:stretch>
            <a:fillRect/>
          </a:stretch>
        </p:blipFill>
        <p:spPr bwMode="auto">
          <a:xfrm>
            <a:off x="0" y="0"/>
            <a:ext cx="4502785" cy="3597275"/>
          </a:xfrm>
          <a:prstGeom prst="rect">
            <a:avLst/>
          </a:prstGeom>
          <a:noFill/>
          <a:ln w="9525">
            <a:noFill/>
            <a:miter lim="800000"/>
            <a:headEnd/>
            <a:tailEnd/>
          </a:ln>
        </p:spPr>
      </p:pic>
      <p:pic>
        <p:nvPicPr>
          <p:cNvPr id="10" name="Picture 9" descr="C:\Users\atlas2\Pictures\1b.jpg">
            <a:hlinkClick r:id="rId4" action="ppaction://hlinkfile"/>
          </p:cNvPr>
          <p:cNvPicPr/>
          <p:nvPr/>
        </p:nvPicPr>
        <p:blipFill>
          <a:blip r:embed="rId5" cstate="print"/>
          <a:srcRect/>
          <a:stretch>
            <a:fillRect/>
          </a:stretch>
        </p:blipFill>
        <p:spPr bwMode="auto">
          <a:xfrm>
            <a:off x="4485640" y="44450"/>
            <a:ext cx="4658360" cy="3536950"/>
          </a:xfrm>
          <a:prstGeom prst="rect">
            <a:avLst/>
          </a:prstGeom>
          <a:noFill/>
          <a:ln w="9525">
            <a:noFill/>
            <a:miter lim="800000"/>
            <a:headEnd/>
            <a:tailEnd/>
          </a:ln>
        </p:spPr>
      </p:pic>
      <p:pic>
        <p:nvPicPr>
          <p:cNvPr id="11" name="Picture 10" descr="C:\Users\atlas2\Pictures\1c.png">
            <a:hlinkClick r:id="rId6" action="ppaction://hlinkfile"/>
          </p:cNvPr>
          <p:cNvPicPr/>
          <p:nvPr/>
        </p:nvPicPr>
        <p:blipFill>
          <a:blip r:embed="rId7" cstate="print"/>
          <a:srcRect/>
          <a:stretch>
            <a:fillRect/>
          </a:stretch>
        </p:blipFill>
        <p:spPr bwMode="auto">
          <a:xfrm>
            <a:off x="0" y="3581400"/>
            <a:ext cx="4495800" cy="3276600"/>
          </a:xfrm>
          <a:prstGeom prst="rect">
            <a:avLst/>
          </a:prstGeom>
          <a:noFill/>
          <a:ln w="9525">
            <a:noFill/>
            <a:miter lim="800000"/>
            <a:headEnd/>
            <a:tailEnd/>
          </a:ln>
        </p:spPr>
      </p:pic>
      <p:sp>
        <p:nvSpPr>
          <p:cNvPr id="6" name="Right Arrow 5"/>
          <p:cNvSpPr/>
          <p:nvPr/>
        </p:nvSpPr>
        <p:spPr bwMode="auto">
          <a:xfrm>
            <a:off x="3505200" y="2514600"/>
            <a:ext cx="1752600" cy="77038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a-IR" sz="2400" dirty="0" smtClean="0">
                <a:latin typeface="Antique Olive" pitchFamily="34" charset="0"/>
                <a:cs typeface="B Nazanin" panose="00000400000000000000" pitchFamily="2" charset="-78"/>
              </a:rPr>
              <a:t>مورد 1</a:t>
            </a:r>
            <a:endParaRPr kumimoji="0" lang="fa-IR" sz="2400" b="0" i="0" u="none" strike="noStrike" cap="none" normalizeH="0" baseline="0" dirty="0" smtClean="0">
              <a:ln>
                <a:noFill/>
              </a:ln>
              <a:solidFill>
                <a:schemeClr val="tx1"/>
              </a:solidFill>
              <a:effectLst/>
              <a:latin typeface="Antique Olive" pitchFamily="34" charset="0"/>
              <a:cs typeface="B Nazanin" panose="00000400000000000000" pitchFamily="2" charset="-78"/>
            </a:endParaRPr>
          </a:p>
        </p:txBody>
      </p:sp>
      <p:pic>
        <p:nvPicPr>
          <p:cNvPr id="12" name="Picture 11" descr="C:\Users\atlas2\Pictures\1d.png">
            <a:hlinkClick r:id="rId8" action="ppaction://hlinkfile"/>
          </p:cNvPr>
          <p:cNvPicPr/>
          <p:nvPr/>
        </p:nvPicPr>
        <p:blipFill>
          <a:blip r:embed="rId9" cstate="print"/>
          <a:srcRect/>
          <a:stretch>
            <a:fillRect/>
          </a:stretch>
        </p:blipFill>
        <p:spPr bwMode="auto">
          <a:xfrm>
            <a:off x="4495800" y="3581400"/>
            <a:ext cx="4648200" cy="3276600"/>
          </a:xfrm>
          <a:prstGeom prst="rect">
            <a:avLst/>
          </a:prstGeom>
          <a:noFill/>
          <a:ln w="9525">
            <a:noFill/>
            <a:miter lim="800000"/>
            <a:headEnd/>
            <a:tailEnd/>
          </a:ln>
        </p:spPr>
      </p:pic>
      <p:sp>
        <p:nvSpPr>
          <p:cNvPr id="7" name="Right Arrow 6"/>
          <p:cNvSpPr/>
          <p:nvPr/>
        </p:nvSpPr>
        <p:spPr bwMode="auto">
          <a:xfrm>
            <a:off x="3505200" y="5943600"/>
            <a:ext cx="1752600" cy="72576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Antique Olive" pitchFamily="34" charset="0"/>
                <a:cs typeface="B Nazanin" panose="00000400000000000000" pitchFamily="2" charset="-78"/>
              </a:rPr>
              <a:t>مورد 2</a:t>
            </a:r>
          </a:p>
        </p:txBody>
      </p:sp>
      <p:sp>
        <p:nvSpPr>
          <p:cNvPr id="2" name="Slide Number Placeholder 1"/>
          <p:cNvSpPr>
            <a:spLocks noGrp="1"/>
          </p:cNvSpPr>
          <p:nvPr>
            <p:ph type="sldNum" sz="quarter" idx="12"/>
          </p:nvPr>
        </p:nvSpPr>
        <p:spPr/>
        <p:txBody>
          <a:bodyPr/>
          <a:lstStyle/>
          <a:p>
            <a:pPr>
              <a:defRPr/>
            </a:pPr>
            <a:fld id="{10A915E6-25D4-4478-83EA-8A1184D8A544}" type="slidenum">
              <a:rPr lang="fa-IR" smtClean="0"/>
              <a:pPr>
                <a:defRPr/>
              </a:pPr>
              <a:t>50</a:t>
            </a:fld>
            <a:endParaRPr lang="fa-IR" dirty="0"/>
          </a:p>
        </p:txBody>
      </p:sp>
    </p:spTree>
    <p:extLst>
      <p:ext uri="{BB962C8B-B14F-4D97-AF65-F5344CB8AC3E}">
        <p14:creationId xmlns:p14="http://schemas.microsoft.com/office/powerpoint/2010/main" val="1856629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500911" y="217357"/>
            <a:ext cx="8229600" cy="835379"/>
            <a:chOff x="0" y="269"/>
            <a:chExt cx="8229600" cy="835379"/>
          </a:xfrm>
        </p:grpSpPr>
        <p:sp>
          <p:nvSpPr>
            <p:cNvPr id="7" name="Rounded Rectangle 6"/>
            <p:cNvSpPr/>
            <p:nvPr/>
          </p:nvSpPr>
          <p:spPr>
            <a:xfrm>
              <a:off x="0" y="269"/>
              <a:ext cx="8229600" cy="8353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40780" y="41049"/>
              <a:ext cx="8148040" cy="7538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fa-IR" sz="2800" b="1" kern="1200" dirty="0" smtClean="0">
                  <a:solidFill>
                    <a:schemeClr val="tx2"/>
                  </a:solidFill>
                  <a:cs typeface="B Nazanin" panose="00000400000000000000" pitchFamily="2" charset="-78"/>
                </a:rPr>
                <a:t>فرم مشاهده </a:t>
              </a:r>
              <a:r>
                <a:rPr lang="fa-IR" sz="2800" b="1" kern="1200" dirty="0" err="1" smtClean="0">
                  <a:solidFill>
                    <a:schemeClr val="tx2"/>
                  </a:solidFill>
                  <a:effectLst>
                    <a:outerShdw blurRad="38100" dist="38100" dir="2700000" algn="tl">
                      <a:srgbClr val="000000">
                        <a:alpha val="43137"/>
                      </a:srgbClr>
                    </a:outerShdw>
                  </a:effectLst>
                  <a:cs typeface="B Nazanin" panose="00000400000000000000" pitchFamily="2" charset="-78"/>
                </a:rPr>
                <a:t>شيردهي</a:t>
              </a:r>
              <a:endParaRPr lang="en-US" sz="2800" kern="1200" dirty="0">
                <a:solidFill>
                  <a:schemeClr val="tx2"/>
                </a:solidFill>
                <a:effectLst>
                  <a:outerShdw blurRad="38100" dist="38100" dir="2700000" algn="tl">
                    <a:srgbClr val="000000">
                      <a:alpha val="43137"/>
                    </a:srgbClr>
                  </a:outerShdw>
                </a:effectLst>
                <a:cs typeface="B Nazanin" panose="00000400000000000000" pitchFamily="2" charset="-78"/>
              </a:endParaRPr>
            </a:p>
          </p:txBody>
        </p:sp>
      </p:grpSp>
      <p:graphicFrame>
        <p:nvGraphicFramePr>
          <p:cNvPr id="9" name="Table 8"/>
          <p:cNvGraphicFramePr>
            <a:graphicFrameLocks noGrp="1"/>
          </p:cNvGraphicFramePr>
          <p:nvPr>
            <p:extLst>
              <p:ext uri="{D42A27DB-BD31-4B8C-83A1-F6EECF244321}">
                <p14:modId xmlns:p14="http://schemas.microsoft.com/office/powerpoint/2010/main" val="2653453134"/>
              </p:ext>
            </p:extLst>
          </p:nvPr>
        </p:nvGraphicFramePr>
        <p:xfrm>
          <a:off x="152400" y="1203920"/>
          <a:ext cx="8839200" cy="5105400"/>
        </p:xfrm>
        <a:graphic>
          <a:graphicData uri="http://schemas.openxmlformats.org/drawingml/2006/table">
            <a:tbl>
              <a:tblPr rtl="1" bandRow="1"/>
              <a:tblGrid>
                <a:gridCol w="4419600"/>
                <a:gridCol w="4419600"/>
              </a:tblGrid>
              <a:tr h="401143">
                <a:tc>
                  <a:txBody>
                    <a:bodyPr/>
                    <a:lstStyle/>
                    <a:p>
                      <a:pPr algn="r" rtl="1">
                        <a:spcAft>
                          <a:spcPts val="0"/>
                        </a:spcAft>
                      </a:pPr>
                      <a:r>
                        <a:rPr lang="fa-IR" sz="2000" b="1" i="1" dirty="0">
                          <a:solidFill>
                            <a:srgbClr val="92D050"/>
                          </a:solidFill>
                          <a:latin typeface="Times New Roman"/>
                          <a:ea typeface="Times New Roman"/>
                          <a:cs typeface="B Nazanin" panose="00000400000000000000" pitchFamily="2" charset="-78"/>
                        </a:rPr>
                        <a:t>مادر : </a:t>
                      </a:r>
                      <a:endParaRPr lang="en-US" sz="2000" b="1" dirty="0">
                        <a:solidFill>
                          <a:srgbClr val="92D050"/>
                        </a:solidFill>
                        <a:latin typeface="Times New Roman"/>
                        <a:ea typeface="Times New Roman"/>
                        <a:cs typeface="B Nazanin" panose="00000400000000000000" pitchFamily="2" charset="-78"/>
                      </a:endParaRPr>
                    </a:p>
                  </a:txBody>
                  <a:tcPr marL="36000" marR="3600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rtl="1">
                        <a:spcAft>
                          <a:spcPts val="0"/>
                        </a:spcAft>
                      </a:pPr>
                      <a:r>
                        <a:rPr lang="fa-IR" sz="2000" b="1" i="1" dirty="0">
                          <a:solidFill>
                            <a:schemeClr val="bg2">
                              <a:lumMod val="20000"/>
                              <a:lumOff val="80000"/>
                            </a:schemeClr>
                          </a:solidFill>
                          <a:latin typeface="Times New Roman"/>
                          <a:ea typeface="Times New Roman"/>
                          <a:cs typeface="B Nazanin" panose="00000400000000000000" pitchFamily="2" charset="-78"/>
                        </a:rPr>
                        <a:t>مادر :‌</a:t>
                      </a:r>
                      <a:endParaRPr lang="en-US" sz="2000" b="1" dirty="0">
                        <a:solidFill>
                          <a:schemeClr val="bg2">
                            <a:lumMod val="20000"/>
                            <a:lumOff val="80000"/>
                          </a:schemeClr>
                        </a:solidFill>
                        <a:latin typeface="Times New Roman"/>
                        <a:ea typeface="Times New Roman"/>
                        <a:cs typeface="B Nazanin" panose="00000400000000000000" pitchFamily="2" charset="-78"/>
                      </a:endParaRPr>
                    </a:p>
                  </a:txBody>
                  <a:tcPr marL="36000" marR="36000" marT="0" marB="0">
                    <a:lnL>
                      <a:noFill/>
                    </a:lnL>
                    <a:lnR w="12700" cap="flat" cmpd="sng" algn="ctr">
                      <a:solidFill>
                        <a:srgbClr val="000000"/>
                      </a:solidFill>
                      <a:prstDash val="solid"/>
                      <a:round/>
                      <a:headEnd type="none" w="med" len="med"/>
                      <a:tailEnd type="none" w="med" len="med"/>
                    </a:lnR>
                    <a:lnT>
                      <a:noFill/>
                    </a:lnT>
                    <a:lnB>
                      <a:noFill/>
                    </a:lnB>
                  </a:tcPr>
                </a:tc>
              </a:tr>
              <a:tr h="1203429">
                <a:tc>
                  <a:txBody>
                    <a:bodyPr/>
                    <a:lstStyle/>
                    <a:p>
                      <a:pPr algn="r" rtl="1">
                        <a:spcAft>
                          <a:spcPts val="0"/>
                        </a:spcAft>
                      </a:pPr>
                      <a:r>
                        <a:rPr lang="en-US" sz="2000" dirty="0">
                          <a:solidFill>
                            <a:srgbClr val="92D050"/>
                          </a:solidFill>
                          <a:latin typeface="Times New Roman"/>
                          <a:ea typeface="Times New Roman"/>
                          <a:cs typeface="B Nazanin" panose="00000400000000000000" pitchFamily="2" charset="-78"/>
                          <a:sym typeface="Wingdings 2"/>
                        </a:rPr>
                        <a:t></a:t>
                      </a:r>
                      <a:r>
                        <a:rPr lang="fa-IR" sz="2000" dirty="0">
                          <a:solidFill>
                            <a:srgbClr val="92D050"/>
                          </a:solidFill>
                          <a:latin typeface="Times New Roman"/>
                          <a:ea typeface="Times New Roman"/>
                          <a:cs typeface="B Nazanin" panose="00000400000000000000" pitchFamily="2" charset="-78"/>
                        </a:rPr>
                        <a:t> </a:t>
                      </a:r>
                      <a:r>
                        <a:rPr lang="fa-IR" sz="2000" dirty="0">
                          <a:solidFill>
                            <a:schemeClr val="tx2"/>
                          </a:solidFill>
                          <a:latin typeface="Times New Roman"/>
                          <a:ea typeface="Times New Roman"/>
                          <a:cs typeface="B Nazanin" panose="00000400000000000000" pitchFamily="2" charset="-78"/>
                        </a:rPr>
                        <a:t>مادر سالم به نظر مي رسد </a:t>
                      </a:r>
                      <a:endParaRPr lang="en-US" sz="2000" dirty="0" smtClean="0">
                        <a:solidFill>
                          <a:schemeClr val="tx2"/>
                        </a:solidFill>
                        <a:latin typeface="Times New Roman"/>
                        <a:ea typeface="Times New Roman"/>
                        <a:cs typeface="B Nazanin" panose="00000400000000000000" pitchFamily="2" charset="-78"/>
                      </a:endParaRPr>
                    </a:p>
                    <a:p>
                      <a:pPr algn="r" rtl="1">
                        <a:spcAft>
                          <a:spcPts val="0"/>
                        </a:spcAft>
                      </a:pPr>
                      <a:r>
                        <a:rPr lang="en-US" sz="2000" dirty="0" smtClean="0">
                          <a:solidFill>
                            <a:schemeClr val="tx2"/>
                          </a:solidFill>
                          <a:latin typeface="Times New Roman"/>
                          <a:ea typeface="Times New Roman"/>
                          <a:cs typeface="B Nazanin" panose="00000400000000000000" pitchFamily="2" charset="-78"/>
                          <a:sym typeface="Wingdings 2"/>
                        </a:rPr>
                        <a:t></a:t>
                      </a:r>
                      <a:r>
                        <a:rPr lang="fa-IR" sz="2000" dirty="0" smtClean="0">
                          <a:solidFill>
                            <a:schemeClr val="tx2"/>
                          </a:solidFill>
                          <a:latin typeface="Times New Roman"/>
                          <a:ea typeface="Times New Roman"/>
                          <a:cs typeface="B Nazanin" panose="00000400000000000000" pitchFamily="2" charset="-78"/>
                        </a:rPr>
                        <a:t> مادر راحت و آرام است</a:t>
                      </a:r>
                      <a:endParaRPr lang="en-US" sz="2000" dirty="0" smtClean="0">
                        <a:solidFill>
                          <a:schemeClr val="tx2"/>
                        </a:solidFill>
                        <a:latin typeface="Times New Roman"/>
                        <a:ea typeface="Times New Roman"/>
                        <a:cs typeface="B Nazanin"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en-US" sz="2000" dirty="0" smtClean="0">
                          <a:solidFill>
                            <a:schemeClr val="tx2"/>
                          </a:solidFill>
                          <a:latin typeface="Times New Roman"/>
                          <a:ea typeface="Times New Roman"/>
                          <a:cs typeface="B Nazanin" panose="00000400000000000000" pitchFamily="2" charset="-78"/>
                          <a:sym typeface="Wingdings 2"/>
                        </a:rPr>
                        <a:t></a:t>
                      </a:r>
                      <a:r>
                        <a:rPr lang="fa-IR" sz="2000" dirty="0" smtClean="0">
                          <a:solidFill>
                            <a:schemeClr val="tx2"/>
                          </a:solidFill>
                          <a:latin typeface="Times New Roman"/>
                          <a:ea typeface="Times New Roman"/>
                          <a:cs typeface="B Nazanin" panose="00000400000000000000" pitchFamily="2" charset="-78"/>
                          <a:sym typeface="Wingdings 2"/>
                        </a:rPr>
                        <a:t>علائم </a:t>
                      </a:r>
                      <a:r>
                        <a:rPr lang="fa-IR" sz="2000" dirty="0" smtClean="0">
                          <a:solidFill>
                            <a:schemeClr val="tx2"/>
                          </a:solidFill>
                          <a:latin typeface="B Mitra"/>
                          <a:ea typeface="Times New Roman"/>
                          <a:cs typeface="B Nazanin" panose="00000400000000000000" pitchFamily="2" charset="-78"/>
                        </a:rPr>
                        <a:t>پيوند عاطفي </a:t>
                      </a:r>
                      <a:r>
                        <a:rPr lang="fa-IR" sz="2000" dirty="0">
                          <a:solidFill>
                            <a:schemeClr val="tx2"/>
                          </a:solidFill>
                          <a:latin typeface="B Mitra"/>
                          <a:ea typeface="Times New Roman"/>
                          <a:cs typeface="B Nazanin" panose="00000400000000000000" pitchFamily="2" charset="-78"/>
                        </a:rPr>
                        <a:t>بين مادر و </a:t>
                      </a:r>
                      <a:r>
                        <a:rPr lang="fa-IR" sz="2000" dirty="0" smtClean="0">
                          <a:solidFill>
                            <a:schemeClr val="tx2"/>
                          </a:solidFill>
                          <a:latin typeface="B Mitra"/>
                          <a:ea typeface="Times New Roman"/>
                          <a:cs typeface="B Nazanin" panose="00000400000000000000" pitchFamily="2" charset="-78"/>
                        </a:rPr>
                        <a:t>شيرخوار </a:t>
                      </a:r>
                      <a:r>
                        <a:rPr lang="fa-IR" sz="2000" dirty="0">
                          <a:solidFill>
                            <a:schemeClr val="tx2"/>
                          </a:solidFill>
                          <a:latin typeface="B Mitra"/>
                          <a:ea typeface="Times New Roman"/>
                          <a:cs typeface="B Nazanin" panose="00000400000000000000" pitchFamily="2" charset="-78"/>
                        </a:rPr>
                        <a:t>وجود دارد </a:t>
                      </a:r>
                      <a:endParaRPr lang="en-US" sz="2000" dirty="0">
                        <a:solidFill>
                          <a:schemeClr val="tx2"/>
                        </a:solidFill>
                        <a:latin typeface="Times New Roman"/>
                        <a:ea typeface="Times New Roman"/>
                        <a:cs typeface="B Nazanin" panose="00000400000000000000" pitchFamily="2" charset="-78"/>
                      </a:endParaRPr>
                    </a:p>
                  </a:txBody>
                  <a:tcPr marL="36000" marR="36000" marT="0" marB="0">
                    <a:lnL w="12700" cap="flat" cmpd="sng" algn="ctr">
                      <a:solidFill>
                        <a:srgbClr val="000000"/>
                      </a:solidFill>
                      <a:prstDash val="solid"/>
                      <a:round/>
                      <a:headEnd type="none" w="med" len="med"/>
                      <a:tailEnd type="none" w="med" len="med"/>
                    </a:lnL>
                    <a:lnR>
                      <a:noFill/>
                    </a:lnR>
                    <a:lnT>
                      <a:noFill/>
                    </a:lnT>
                    <a:lnB>
                      <a:noFill/>
                    </a:lnB>
                    <a:solidFill>
                      <a:schemeClr val="bg2"/>
                    </a:solidFill>
                  </a:tcPr>
                </a:tc>
                <a:tc>
                  <a:txBody>
                    <a:bodyPr/>
                    <a:lstStyle/>
                    <a:p>
                      <a:pPr algn="r" rtl="1">
                        <a:spcAft>
                          <a:spcPts val="0"/>
                        </a:spcAft>
                      </a:pPr>
                      <a:r>
                        <a:rPr lang="en-US" sz="2000" dirty="0">
                          <a:solidFill>
                            <a:schemeClr val="bg2">
                              <a:lumMod val="20000"/>
                              <a:lumOff val="80000"/>
                            </a:schemeClr>
                          </a:solidFill>
                          <a:latin typeface="Times New Roman"/>
                          <a:ea typeface="Times New Roman"/>
                          <a:cs typeface="B Nazanin" panose="00000400000000000000" pitchFamily="2" charset="-78"/>
                          <a:sym typeface="Wingdings 2"/>
                        </a:rPr>
                        <a:t></a:t>
                      </a:r>
                      <a:r>
                        <a:rPr lang="fa-IR" sz="2000" dirty="0">
                          <a:solidFill>
                            <a:schemeClr val="bg2">
                              <a:lumMod val="20000"/>
                              <a:lumOff val="80000"/>
                            </a:schemeClr>
                          </a:solidFill>
                          <a:latin typeface="Times New Roman"/>
                          <a:ea typeface="Times New Roman"/>
                          <a:cs typeface="B Nazanin" panose="00000400000000000000" pitchFamily="2" charset="-78"/>
                        </a:rPr>
                        <a:t> مادر بيمار يا افسرده به نظر مي رسد </a:t>
                      </a:r>
                      <a:endParaRPr lang="en-US" sz="2000" dirty="0">
                        <a:solidFill>
                          <a:schemeClr val="bg2">
                            <a:lumMod val="20000"/>
                            <a:lumOff val="80000"/>
                          </a:schemeClr>
                        </a:solidFill>
                        <a:latin typeface="Times New Roman"/>
                        <a:ea typeface="Times New Roman"/>
                        <a:cs typeface="B Nazanin" panose="00000400000000000000" pitchFamily="2" charset="-78"/>
                      </a:endParaRPr>
                    </a:p>
                    <a:p>
                      <a:pPr algn="r" rtl="1">
                        <a:spcAft>
                          <a:spcPts val="0"/>
                        </a:spcAft>
                      </a:pPr>
                      <a:r>
                        <a:rPr lang="en-US" sz="2000" dirty="0">
                          <a:solidFill>
                            <a:schemeClr val="bg2">
                              <a:lumMod val="20000"/>
                              <a:lumOff val="80000"/>
                            </a:schemeClr>
                          </a:solidFill>
                          <a:latin typeface="Times New Roman"/>
                          <a:ea typeface="Times New Roman"/>
                          <a:cs typeface="B Nazanin" panose="00000400000000000000" pitchFamily="2" charset="-78"/>
                          <a:sym typeface="Wingdings 2"/>
                        </a:rPr>
                        <a:t></a:t>
                      </a:r>
                      <a:r>
                        <a:rPr lang="fa-IR" sz="2000" dirty="0">
                          <a:solidFill>
                            <a:schemeClr val="bg2">
                              <a:lumMod val="20000"/>
                              <a:lumOff val="80000"/>
                            </a:schemeClr>
                          </a:solidFill>
                          <a:latin typeface="Times New Roman"/>
                          <a:ea typeface="Times New Roman"/>
                          <a:cs typeface="B Nazanin" panose="00000400000000000000" pitchFamily="2" charset="-78"/>
                        </a:rPr>
                        <a:t> مادر عصبي و ناراحت به نظر مي رسد </a:t>
                      </a:r>
                      <a:endParaRPr lang="en-US" sz="2000" dirty="0">
                        <a:solidFill>
                          <a:schemeClr val="bg2">
                            <a:lumMod val="20000"/>
                            <a:lumOff val="80000"/>
                          </a:schemeClr>
                        </a:solidFill>
                        <a:latin typeface="Times New Roman"/>
                        <a:ea typeface="Times New Roman"/>
                        <a:cs typeface="B Nazanin" panose="00000400000000000000" pitchFamily="2" charset="-78"/>
                      </a:endParaRPr>
                    </a:p>
                    <a:p>
                      <a:pPr algn="r" rtl="1">
                        <a:spcAft>
                          <a:spcPts val="0"/>
                        </a:spcAft>
                      </a:pPr>
                      <a:r>
                        <a:rPr lang="en-US" sz="2000" dirty="0">
                          <a:solidFill>
                            <a:schemeClr val="bg2">
                              <a:lumMod val="20000"/>
                              <a:lumOff val="80000"/>
                            </a:schemeClr>
                          </a:solidFill>
                          <a:latin typeface="Times New Roman"/>
                          <a:ea typeface="Times New Roman"/>
                          <a:cs typeface="B Nazanin" panose="00000400000000000000" pitchFamily="2" charset="-78"/>
                          <a:sym typeface="Wingdings 2"/>
                        </a:rPr>
                        <a:t></a:t>
                      </a:r>
                      <a:r>
                        <a:rPr lang="fa-IR" sz="2000" dirty="0">
                          <a:solidFill>
                            <a:schemeClr val="bg2">
                              <a:lumMod val="20000"/>
                              <a:lumOff val="80000"/>
                            </a:schemeClr>
                          </a:solidFill>
                          <a:latin typeface="Times New Roman"/>
                          <a:ea typeface="Times New Roman"/>
                          <a:cs typeface="B Nazanin" panose="00000400000000000000" pitchFamily="2" charset="-78"/>
                        </a:rPr>
                        <a:t> تماس چشمي </a:t>
                      </a:r>
                      <a:r>
                        <a:rPr lang="fa-IR" sz="2000" dirty="0" smtClean="0">
                          <a:solidFill>
                            <a:schemeClr val="bg2">
                              <a:lumMod val="20000"/>
                              <a:lumOff val="80000"/>
                            </a:schemeClr>
                          </a:solidFill>
                          <a:latin typeface="Times New Roman"/>
                          <a:ea typeface="Times New Roman"/>
                          <a:cs typeface="B Nazanin" panose="00000400000000000000" pitchFamily="2" charset="-78"/>
                        </a:rPr>
                        <a:t>بين </a:t>
                      </a:r>
                      <a:r>
                        <a:rPr lang="fa-IR" sz="2000" dirty="0">
                          <a:solidFill>
                            <a:schemeClr val="bg2">
                              <a:lumMod val="20000"/>
                              <a:lumOff val="80000"/>
                            </a:schemeClr>
                          </a:solidFill>
                          <a:latin typeface="Times New Roman"/>
                          <a:ea typeface="Times New Roman"/>
                          <a:cs typeface="B Nazanin" panose="00000400000000000000" pitchFamily="2" charset="-78"/>
                        </a:rPr>
                        <a:t>مادر و </a:t>
                      </a:r>
                      <a:r>
                        <a:rPr lang="fa-IR" sz="2000" dirty="0" smtClean="0">
                          <a:solidFill>
                            <a:schemeClr val="bg2">
                              <a:lumMod val="20000"/>
                              <a:lumOff val="80000"/>
                            </a:schemeClr>
                          </a:solidFill>
                          <a:latin typeface="Times New Roman"/>
                          <a:ea typeface="Times New Roman"/>
                          <a:cs typeface="B Nazanin" panose="00000400000000000000" pitchFamily="2" charset="-78"/>
                        </a:rPr>
                        <a:t>شيرخوار </a:t>
                      </a:r>
                      <a:r>
                        <a:rPr lang="fa-IR" sz="2000" dirty="0">
                          <a:solidFill>
                            <a:schemeClr val="bg2">
                              <a:lumMod val="20000"/>
                              <a:lumOff val="80000"/>
                            </a:schemeClr>
                          </a:solidFill>
                          <a:latin typeface="Times New Roman"/>
                          <a:ea typeface="Times New Roman"/>
                          <a:cs typeface="B Nazanin" panose="00000400000000000000" pitchFamily="2" charset="-78"/>
                        </a:rPr>
                        <a:t>وجود ندارد</a:t>
                      </a:r>
                      <a:endParaRPr lang="en-US" sz="2000" dirty="0">
                        <a:solidFill>
                          <a:schemeClr val="bg2">
                            <a:lumMod val="20000"/>
                            <a:lumOff val="80000"/>
                          </a:schemeClr>
                        </a:solidFill>
                        <a:latin typeface="Times New Roman"/>
                        <a:ea typeface="Times New Roman"/>
                        <a:cs typeface="B Nazanin" panose="00000400000000000000" pitchFamily="2" charset="-78"/>
                      </a:endParaRPr>
                    </a:p>
                  </a:txBody>
                  <a:tcPr marL="36000" marR="36000" marT="0" marB="0">
                    <a:lnL>
                      <a:noFill/>
                    </a:lnL>
                    <a:lnR w="12700" cap="flat" cmpd="sng" algn="ctr">
                      <a:solidFill>
                        <a:srgbClr val="000000"/>
                      </a:solidFill>
                      <a:prstDash val="solid"/>
                      <a:round/>
                      <a:headEnd type="none" w="med" len="med"/>
                      <a:tailEnd type="none" w="med" len="med"/>
                    </a:lnR>
                    <a:lnT>
                      <a:noFill/>
                    </a:lnT>
                    <a:lnB>
                      <a:noFill/>
                    </a:lnB>
                    <a:solidFill>
                      <a:schemeClr val="bg2"/>
                    </a:solidFill>
                  </a:tcPr>
                </a:tc>
              </a:tr>
              <a:tr h="1557355">
                <a:tc>
                  <a:txBody>
                    <a:bodyPr/>
                    <a:lstStyle/>
                    <a:p>
                      <a:pPr algn="r" rtl="1">
                        <a:spcAft>
                          <a:spcPts val="0"/>
                        </a:spcAft>
                      </a:pPr>
                      <a:r>
                        <a:rPr lang="fa-IR" sz="2000" b="1" i="1" dirty="0" smtClean="0">
                          <a:solidFill>
                            <a:schemeClr val="bg2"/>
                          </a:solidFill>
                          <a:latin typeface="Times New Roman"/>
                          <a:ea typeface="Times New Roman"/>
                          <a:cs typeface="B Nazanin" panose="00000400000000000000" pitchFamily="2" charset="-78"/>
                        </a:rPr>
                        <a:t>شيرخوار :</a:t>
                      </a:r>
                    </a:p>
                    <a:p>
                      <a:pPr algn="r" rtl="1">
                        <a:spcAft>
                          <a:spcPts val="0"/>
                        </a:spcAft>
                      </a:pPr>
                      <a:r>
                        <a:rPr lang="en-US" sz="2000" dirty="0" smtClean="0">
                          <a:solidFill>
                            <a:schemeClr val="bg2"/>
                          </a:solidFill>
                          <a:latin typeface="Times New Roman"/>
                          <a:ea typeface="Times New Roman"/>
                          <a:cs typeface="B Nazanin" panose="00000400000000000000" pitchFamily="2" charset="-78"/>
                          <a:sym typeface="Wingdings 2"/>
                        </a:rPr>
                        <a:t></a:t>
                      </a:r>
                      <a:r>
                        <a:rPr lang="en-US" sz="2000" dirty="0" smtClean="0">
                          <a:solidFill>
                            <a:schemeClr val="bg2"/>
                          </a:solidFill>
                          <a:latin typeface="B Mitra"/>
                          <a:ea typeface="Times New Roman"/>
                          <a:cs typeface="B Nazanin" panose="00000400000000000000" pitchFamily="2" charset="-78"/>
                        </a:rPr>
                        <a:t> </a:t>
                      </a:r>
                      <a:r>
                        <a:rPr lang="fa-IR" sz="2000" dirty="0" smtClean="0">
                          <a:solidFill>
                            <a:schemeClr val="bg2"/>
                          </a:solidFill>
                          <a:latin typeface="B Mitra"/>
                          <a:ea typeface="Times New Roman"/>
                          <a:cs typeface="B Nazanin" panose="00000400000000000000" pitchFamily="2" charset="-78"/>
                        </a:rPr>
                        <a:t>شيرخوار </a:t>
                      </a:r>
                      <a:r>
                        <a:rPr lang="fa-IR" sz="2000" dirty="0">
                          <a:solidFill>
                            <a:schemeClr val="bg2"/>
                          </a:solidFill>
                          <a:latin typeface="B Mitra"/>
                          <a:ea typeface="Times New Roman"/>
                          <a:cs typeface="B Nazanin" panose="00000400000000000000" pitchFamily="2" charset="-78"/>
                        </a:rPr>
                        <a:t>سالم به نظر مي رسد </a:t>
                      </a:r>
                      <a:endParaRPr lang="en-US" sz="2000" dirty="0">
                        <a:solidFill>
                          <a:schemeClr val="bg2"/>
                        </a:solidFill>
                        <a:latin typeface="Times New Roman"/>
                        <a:ea typeface="Times New Roman"/>
                        <a:cs typeface="B Nazanin" panose="00000400000000000000" pitchFamily="2" charset="-78"/>
                      </a:endParaRPr>
                    </a:p>
                    <a:p>
                      <a:pPr algn="r" rtl="1">
                        <a:spcAft>
                          <a:spcPts val="0"/>
                        </a:spcAft>
                      </a:pPr>
                      <a:r>
                        <a:rPr lang="en-US" sz="2000" dirty="0">
                          <a:solidFill>
                            <a:schemeClr val="bg2"/>
                          </a:solidFill>
                          <a:latin typeface="Times New Roman"/>
                          <a:ea typeface="Times New Roman"/>
                          <a:cs typeface="B Nazanin" panose="00000400000000000000" pitchFamily="2" charset="-78"/>
                          <a:sym typeface="Wingdings 2"/>
                        </a:rPr>
                        <a:t></a:t>
                      </a:r>
                      <a:r>
                        <a:rPr lang="en-US" sz="2000" dirty="0">
                          <a:solidFill>
                            <a:schemeClr val="bg2"/>
                          </a:solidFill>
                          <a:latin typeface="B Mitra"/>
                          <a:ea typeface="Times New Roman"/>
                          <a:cs typeface="B Nazanin" panose="00000400000000000000" pitchFamily="2" charset="-78"/>
                        </a:rPr>
                        <a:t> </a:t>
                      </a:r>
                      <a:r>
                        <a:rPr lang="fa-IR" sz="2000" dirty="0" smtClean="0">
                          <a:solidFill>
                            <a:schemeClr val="bg2"/>
                          </a:solidFill>
                          <a:latin typeface="B Mitra"/>
                          <a:ea typeface="Times New Roman"/>
                          <a:cs typeface="B Nazanin" panose="00000400000000000000" pitchFamily="2" charset="-78"/>
                        </a:rPr>
                        <a:t>شيرخوار </a:t>
                      </a:r>
                      <a:r>
                        <a:rPr lang="fa-IR" sz="2000" dirty="0">
                          <a:solidFill>
                            <a:schemeClr val="bg2"/>
                          </a:solidFill>
                          <a:latin typeface="B Mitra"/>
                          <a:ea typeface="Times New Roman"/>
                          <a:cs typeface="B Nazanin" panose="00000400000000000000" pitchFamily="2" charset="-78"/>
                        </a:rPr>
                        <a:t>راحت و آرام است </a:t>
                      </a:r>
                      <a:endParaRPr lang="en-US" sz="2000" dirty="0">
                        <a:solidFill>
                          <a:schemeClr val="bg2"/>
                        </a:solidFill>
                        <a:latin typeface="Times New Roman"/>
                        <a:ea typeface="Times New Roman"/>
                        <a:cs typeface="B Nazanin" panose="00000400000000000000" pitchFamily="2" charset="-78"/>
                      </a:endParaRPr>
                    </a:p>
                    <a:p>
                      <a:pPr algn="r" rtl="1">
                        <a:spcAft>
                          <a:spcPts val="0"/>
                        </a:spcAft>
                      </a:pPr>
                      <a:r>
                        <a:rPr lang="en-US" sz="2000" dirty="0">
                          <a:solidFill>
                            <a:schemeClr val="bg2"/>
                          </a:solidFill>
                          <a:latin typeface="Times New Roman"/>
                          <a:ea typeface="Times New Roman"/>
                          <a:cs typeface="B Nazanin" panose="00000400000000000000" pitchFamily="2" charset="-78"/>
                          <a:sym typeface="Wingdings 2"/>
                        </a:rPr>
                        <a:t></a:t>
                      </a:r>
                      <a:r>
                        <a:rPr lang="en-US" sz="2000" dirty="0">
                          <a:solidFill>
                            <a:schemeClr val="bg2"/>
                          </a:solidFill>
                          <a:latin typeface="B Mitra"/>
                          <a:ea typeface="Times New Roman"/>
                          <a:cs typeface="B Nazanin" panose="00000400000000000000" pitchFamily="2" charset="-78"/>
                        </a:rPr>
                        <a:t> </a:t>
                      </a:r>
                      <a:r>
                        <a:rPr lang="fa-IR" sz="2000" dirty="0" smtClean="0">
                          <a:solidFill>
                            <a:schemeClr val="bg2"/>
                          </a:solidFill>
                          <a:latin typeface="Times New Roman"/>
                          <a:ea typeface="Times New Roman"/>
                          <a:cs typeface="B Nazanin" panose="00000400000000000000" pitchFamily="2" charset="-78"/>
                        </a:rPr>
                        <a:t>شيرخوار </a:t>
                      </a:r>
                      <a:r>
                        <a:rPr lang="fa-IR" sz="2000" dirty="0">
                          <a:solidFill>
                            <a:schemeClr val="bg2"/>
                          </a:solidFill>
                          <a:latin typeface="Times New Roman"/>
                          <a:ea typeface="Times New Roman"/>
                          <a:cs typeface="B Nazanin" panose="00000400000000000000" pitchFamily="2" charset="-78"/>
                        </a:rPr>
                        <a:t>در صورت گرسنگي پستان راجستجو نموده يا مي گيرد</a:t>
                      </a:r>
                      <a:endParaRPr lang="en-US" sz="2000" dirty="0">
                        <a:solidFill>
                          <a:schemeClr val="bg2"/>
                        </a:solidFill>
                        <a:latin typeface="Times New Roman"/>
                        <a:ea typeface="Times New Roman"/>
                        <a:cs typeface="B Nazanin" panose="00000400000000000000" pitchFamily="2" charset="-78"/>
                      </a:endParaRPr>
                    </a:p>
                  </a:txBody>
                  <a:tcPr marL="36000" marR="36000" marT="0" marB="0">
                    <a:lnL w="12700" cap="flat" cmpd="sng" algn="ctr">
                      <a:solidFill>
                        <a:srgbClr val="000000"/>
                      </a:solidFill>
                      <a:prstDash val="solid"/>
                      <a:round/>
                      <a:headEnd type="none" w="med" len="med"/>
                      <a:tailEnd type="none" w="med" len="med"/>
                    </a:lnL>
                    <a:lnR>
                      <a:noFill/>
                    </a:lnR>
                    <a:lnT>
                      <a:noFill/>
                    </a:lnT>
                    <a:lnB>
                      <a:noFill/>
                    </a:lnB>
                    <a:solidFill>
                      <a:srgbClr val="FFCCFF"/>
                    </a:solidFill>
                  </a:tcPr>
                </a:tc>
                <a:tc>
                  <a:txBody>
                    <a:bodyPr/>
                    <a:lstStyle/>
                    <a:p>
                      <a:pPr algn="r" rtl="1">
                        <a:spcAft>
                          <a:spcPts val="0"/>
                        </a:spcAft>
                      </a:pPr>
                      <a:r>
                        <a:rPr lang="fa-IR" sz="2000" b="1" i="1" dirty="0" smtClean="0">
                          <a:solidFill>
                            <a:schemeClr val="bg2"/>
                          </a:solidFill>
                          <a:latin typeface="Times New Roman"/>
                          <a:ea typeface="Times New Roman"/>
                          <a:cs typeface="B Nazanin" panose="00000400000000000000" pitchFamily="2" charset="-78"/>
                        </a:rPr>
                        <a:t>شيرخوار :</a:t>
                      </a:r>
                    </a:p>
                    <a:p>
                      <a:pPr algn="r" rtl="1">
                        <a:spcAft>
                          <a:spcPts val="0"/>
                        </a:spcAft>
                      </a:pPr>
                      <a:r>
                        <a:rPr lang="fa-IR" sz="2000" i="1" dirty="0" smtClean="0">
                          <a:solidFill>
                            <a:schemeClr val="bg2"/>
                          </a:solidFill>
                          <a:latin typeface="Times New Roman"/>
                          <a:ea typeface="Times New Roman"/>
                          <a:cs typeface="B Nazanin" panose="00000400000000000000" pitchFamily="2" charset="-78"/>
                        </a:rPr>
                        <a:t>‌</a:t>
                      </a:r>
                      <a:r>
                        <a:rPr lang="en-US" sz="2000" dirty="0" smtClean="0">
                          <a:solidFill>
                            <a:schemeClr val="bg2"/>
                          </a:solidFill>
                          <a:latin typeface="Times New Roman"/>
                          <a:ea typeface="Times New Roman"/>
                          <a:cs typeface="B Nazanin" panose="00000400000000000000" pitchFamily="2" charset="-78"/>
                          <a:sym typeface="Wingdings 2"/>
                        </a:rPr>
                        <a:t></a:t>
                      </a:r>
                      <a:r>
                        <a:rPr lang="fa-IR" sz="2000" dirty="0" smtClean="0">
                          <a:solidFill>
                            <a:schemeClr val="bg2"/>
                          </a:solidFill>
                          <a:latin typeface="Times New Roman"/>
                          <a:ea typeface="Times New Roman"/>
                          <a:cs typeface="B Nazanin" panose="00000400000000000000" pitchFamily="2" charset="-78"/>
                        </a:rPr>
                        <a:t>شيرخوار </a:t>
                      </a:r>
                      <a:r>
                        <a:rPr lang="fa-IR" sz="2000" dirty="0">
                          <a:solidFill>
                            <a:schemeClr val="bg2"/>
                          </a:solidFill>
                          <a:latin typeface="Times New Roman"/>
                          <a:ea typeface="Times New Roman"/>
                          <a:cs typeface="B Nazanin" panose="00000400000000000000" pitchFamily="2" charset="-78"/>
                        </a:rPr>
                        <a:t>خواب آلوده يا بيمار به نظر مي رسد </a:t>
                      </a:r>
                      <a:endParaRPr lang="en-US" sz="2000" dirty="0">
                        <a:solidFill>
                          <a:schemeClr val="bg2"/>
                        </a:solidFill>
                        <a:latin typeface="Times New Roman"/>
                        <a:ea typeface="Times New Roman"/>
                        <a:cs typeface="B Nazanin" panose="00000400000000000000" pitchFamily="2" charset="-78"/>
                      </a:endParaRPr>
                    </a:p>
                    <a:p>
                      <a:pPr algn="r" rtl="1">
                        <a:spcAft>
                          <a:spcPts val="0"/>
                        </a:spcAft>
                      </a:pPr>
                      <a:r>
                        <a:rPr lang="en-US" sz="2000" dirty="0">
                          <a:solidFill>
                            <a:schemeClr val="bg2"/>
                          </a:solidFill>
                          <a:latin typeface="Times New Roman"/>
                          <a:ea typeface="Times New Roman"/>
                          <a:cs typeface="B Nazanin" panose="00000400000000000000" pitchFamily="2" charset="-78"/>
                          <a:sym typeface="Wingdings 2"/>
                        </a:rPr>
                        <a:t></a:t>
                      </a:r>
                      <a:r>
                        <a:rPr lang="fa-IR" sz="2000" dirty="0" smtClean="0">
                          <a:solidFill>
                            <a:schemeClr val="bg2"/>
                          </a:solidFill>
                          <a:latin typeface="Times New Roman"/>
                          <a:ea typeface="Times New Roman"/>
                          <a:cs typeface="B Nazanin" panose="00000400000000000000" pitchFamily="2" charset="-78"/>
                        </a:rPr>
                        <a:t>شيرخوار </a:t>
                      </a:r>
                      <a:r>
                        <a:rPr lang="fa-IR" sz="2000" dirty="0">
                          <a:solidFill>
                            <a:schemeClr val="bg2"/>
                          </a:solidFill>
                          <a:latin typeface="Times New Roman"/>
                          <a:ea typeface="Times New Roman"/>
                          <a:cs typeface="B Nazanin" panose="00000400000000000000" pitchFamily="2" charset="-78"/>
                        </a:rPr>
                        <a:t>بي قرار است و گريه مي كند </a:t>
                      </a:r>
                      <a:endParaRPr lang="en-US" sz="2000" dirty="0">
                        <a:solidFill>
                          <a:schemeClr val="bg2"/>
                        </a:solidFill>
                        <a:latin typeface="Times New Roman"/>
                        <a:ea typeface="Times New Roman"/>
                        <a:cs typeface="B Nazanin" panose="00000400000000000000" pitchFamily="2" charset="-78"/>
                      </a:endParaRPr>
                    </a:p>
                    <a:p>
                      <a:pPr algn="r" rtl="1">
                        <a:spcAft>
                          <a:spcPts val="0"/>
                        </a:spcAft>
                      </a:pPr>
                      <a:r>
                        <a:rPr lang="en-US" sz="2000" dirty="0" smtClean="0">
                          <a:solidFill>
                            <a:schemeClr val="bg2"/>
                          </a:solidFill>
                          <a:latin typeface="Times New Roman"/>
                          <a:ea typeface="Times New Roman"/>
                          <a:cs typeface="B Nazanin" panose="00000400000000000000" pitchFamily="2" charset="-78"/>
                          <a:sym typeface="Wingdings 2"/>
                        </a:rPr>
                        <a:t></a:t>
                      </a:r>
                      <a:r>
                        <a:rPr lang="fa-IR" sz="2000" dirty="0" smtClean="0">
                          <a:solidFill>
                            <a:schemeClr val="bg2"/>
                          </a:solidFill>
                          <a:latin typeface="B Mitra"/>
                          <a:ea typeface="Times New Roman"/>
                          <a:cs typeface="B Nazanin" panose="00000400000000000000" pitchFamily="2" charset="-78"/>
                        </a:rPr>
                        <a:t>شيرخوار </a:t>
                      </a:r>
                      <a:r>
                        <a:rPr lang="fa-IR" sz="2000" dirty="0">
                          <a:solidFill>
                            <a:schemeClr val="bg2"/>
                          </a:solidFill>
                          <a:latin typeface="B Mitra"/>
                          <a:ea typeface="Times New Roman"/>
                          <a:cs typeface="B Nazanin" panose="00000400000000000000" pitchFamily="2" charset="-78"/>
                        </a:rPr>
                        <a:t>در صورت گرسنگي  پستان راجستجو ننموده يا نمي گيرد</a:t>
                      </a:r>
                      <a:endParaRPr lang="en-US" sz="2000" dirty="0">
                        <a:solidFill>
                          <a:schemeClr val="bg2"/>
                        </a:solidFill>
                        <a:latin typeface="Times New Roman"/>
                        <a:ea typeface="Times New Roman"/>
                        <a:cs typeface="B Nazanin" panose="00000400000000000000" pitchFamily="2" charset="-78"/>
                      </a:endParaRPr>
                    </a:p>
                  </a:txBody>
                  <a:tcPr marL="36000" marR="36000" marT="0" marB="0">
                    <a:lnL>
                      <a:noFill/>
                    </a:lnL>
                    <a:lnR w="12700" cap="flat" cmpd="sng" algn="ctr">
                      <a:solidFill>
                        <a:srgbClr val="000000"/>
                      </a:solidFill>
                      <a:prstDash val="solid"/>
                      <a:round/>
                      <a:headEnd type="none" w="med" len="med"/>
                      <a:tailEnd type="none" w="med" len="med"/>
                    </a:lnR>
                    <a:lnT>
                      <a:noFill/>
                    </a:lnT>
                    <a:lnB>
                      <a:noFill/>
                    </a:lnB>
                    <a:solidFill>
                      <a:srgbClr val="FFCCFF"/>
                    </a:solidFill>
                  </a:tcPr>
                </a:tc>
              </a:tr>
              <a:tr h="1943473">
                <a:tc>
                  <a:txBody>
                    <a:bodyPr/>
                    <a:lstStyle/>
                    <a:p>
                      <a:pPr algn="r" rtl="1">
                        <a:spcAft>
                          <a:spcPts val="0"/>
                        </a:spcAft>
                      </a:pPr>
                      <a:r>
                        <a:rPr lang="fa-IR" sz="2000" b="1" i="1" dirty="0">
                          <a:solidFill>
                            <a:schemeClr val="tx2"/>
                          </a:solidFill>
                          <a:latin typeface="Times New Roman"/>
                          <a:ea typeface="Times New Roman"/>
                          <a:cs typeface="B Nazanin" panose="00000400000000000000" pitchFamily="2" charset="-78"/>
                        </a:rPr>
                        <a:t>پستان </a:t>
                      </a:r>
                      <a:r>
                        <a:rPr lang="fa-IR" sz="2000" b="1" i="1" dirty="0" smtClean="0">
                          <a:solidFill>
                            <a:schemeClr val="tx2"/>
                          </a:solidFill>
                          <a:latin typeface="Times New Roman"/>
                          <a:ea typeface="Times New Roman"/>
                          <a:cs typeface="B Nazanin" panose="00000400000000000000" pitchFamily="2" charset="-78"/>
                        </a:rPr>
                        <a:t>ها:</a:t>
                      </a:r>
                    </a:p>
                    <a:p>
                      <a:pPr algn="r" rtl="1">
                        <a:spcAft>
                          <a:spcPts val="0"/>
                        </a:spcAft>
                      </a:pPr>
                      <a:r>
                        <a:rPr lang="en-US" sz="2000" dirty="0" smtClean="0">
                          <a:solidFill>
                            <a:schemeClr val="tx2"/>
                          </a:solidFill>
                          <a:latin typeface="Times New Roman"/>
                          <a:ea typeface="Times New Roman"/>
                          <a:cs typeface="B Nazanin" panose="00000400000000000000" pitchFamily="2" charset="-78"/>
                          <a:sym typeface="Wingdings 2"/>
                        </a:rPr>
                        <a:t></a:t>
                      </a:r>
                      <a:r>
                        <a:rPr lang="fa-IR" sz="2000" dirty="0" smtClean="0">
                          <a:solidFill>
                            <a:schemeClr val="tx2"/>
                          </a:solidFill>
                          <a:latin typeface="Times New Roman"/>
                          <a:ea typeface="Times New Roman"/>
                          <a:cs typeface="B Nazanin" panose="00000400000000000000" pitchFamily="2" charset="-78"/>
                        </a:rPr>
                        <a:t> </a:t>
                      </a:r>
                      <a:r>
                        <a:rPr lang="fa-IR" sz="2000" dirty="0">
                          <a:solidFill>
                            <a:schemeClr val="tx2"/>
                          </a:solidFill>
                          <a:latin typeface="Times New Roman"/>
                          <a:ea typeface="Times New Roman"/>
                          <a:cs typeface="B Nazanin" panose="00000400000000000000" pitchFamily="2" charset="-78"/>
                        </a:rPr>
                        <a:t>پستان ها سالم به نظر مي رسند </a:t>
                      </a:r>
                      <a:endParaRPr lang="en-US" sz="2000" dirty="0">
                        <a:solidFill>
                          <a:schemeClr val="tx2"/>
                        </a:solidFill>
                        <a:latin typeface="Times New Roman"/>
                        <a:ea typeface="Times New Roman"/>
                        <a:cs typeface="B Nazanin" panose="00000400000000000000" pitchFamily="2" charset="-78"/>
                      </a:endParaRPr>
                    </a:p>
                    <a:p>
                      <a:pPr algn="r" rtl="1">
                        <a:spcAft>
                          <a:spcPts val="0"/>
                        </a:spcAft>
                      </a:pPr>
                      <a:r>
                        <a:rPr lang="en-US" sz="2000" dirty="0">
                          <a:solidFill>
                            <a:schemeClr val="tx2"/>
                          </a:solidFill>
                          <a:latin typeface="Times New Roman"/>
                          <a:ea typeface="Times New Roman"/>
                          <a:cs typeface="B Nazanin" panose="00000400000000000000" pitchFamily="2" charset="-78"/>
                          <a:sym typeface="Wingdings 2"/>
                        </a:rPr>
                        <a:t></a:t>
                      </a:r>
                      <a:r>
                        <a:rPr lang="fa-IR" sz="2000" dirty="0">
                          <a:solidFill>
                            <a:schemeClr val="tx2"/>
                          </a:solidFill>
                          <a:latin typeface="Times New Roman"/>
                          <a:ea typeface="Times New Roman"/>
                          <a:cs typeface="B Nazanin" panose="00000400000000000000" pitchFamily="2" charset="-78"/>
                        </a:rPr>
                        <a:t> ناراحتي و درد وجود ندارد </a:t>
                      </a:r>
                      <a:endParaRPr lang="en-US" sz="2000" dirty="0">
                        <a:solidFill>
                          <a:schemeClr val="tx2"/>
                        </a:solidFill>
                        <a:latin typeface="Times New Roman"/>
                        <a:ea typeface="Times New Roman"/>
                        <a:cs typeface="B Nazanin" panose="00000400000000000000" pitchFamily="2" charset="-78"/>
                      </a:endParaRPr>
                    </a:p>
                    <a:p>
                      <a:pPr algn="r" rtl="1">
                        <a:spcAft>
                          <a:spcPts val="0"/>
                        </a:spcAft>
                      </a:pPr>
                      <a:r>
                        <a:rPr lang="en-US" sz="2000" dirty="0" smtClean="0">
                          <a:solidFill>
                            <a:schemeClr val="tx2"/>
                          </a:solidFill>
                          <a:latin typeface="Times New Roman"/>
                          <a:ea typeface="Times New Roman"/>
                          <a:cs typeface="B Nazanin" panose="00000400000000000000" pitchFamily="2" charset="-78"/>
                          <a:sym typeface="Wingdings 2"/>
                        </a:rPr>
                        <a:t></a:t>
                      </a:r>
                      <a:r>
                        <a:rPr lang="fa-IR" sz="2000" dirty="0" smtClean="0">
                          <a:solidFill>
                            <a:schemeClr val="tx2"/>
                          </a:solidFill>
                          <a:latin typeface="B Mitra"/>
                          <a:ea typeface="Times New Roman"/>
                          <a:cs typeface="B Nazanin" panose="00000400000000000000" pitchFamily="2" charset="-78"/>
                        </a:rPr>
                        <a:t>پستان بخوبي </a:t>
                      </a:r>
                      <a:r>
                        <a:rPr lang="fa-IR" sz="2000" dirty="0">
                          <a:solidFill>
                            <a:schemeClr val="tx2"/>
                          </a:solidFill>
                          <a:latin typeface="B Mitra"/>
                          <a:ea typeface="Times New Roman"/>
                          <a:cs typeface="B Nazanin" panose="00000400000000000000" pitchFamily="2" charset="-78"/>
                        </a:rPr>
                        <a:t>با انگشتان به  دور از هاله نگهداشته شده است.</a:t>
                      </a:r>
                      <a:endParaRPr lang="en-US" sz="2000" dirty="0">
                        <a:solidFill>
                          <a:schemeClr val="tx2"/>
                        </a:solidFill>
                        <a:latin typeface="Times New Roman"/>
                        <a:ea typeface="Times New Roman"/>
                        <a:cs typeface="B Nazanin" panose="00000400000000000000" pitchFamily="2" charset="-78"/>
                      </a:endParaRPr>
                    </a:p>
                    <a:p>
                      <a:pPr marL="342900" lvl="0" indent="-342900" algn="r" rtl="1">
                        <a:spcAft>
                          <a:spcPts val="0"/>
                        </a:spcAft>
                        <a:buFont typeface="F_Mashgh"/>
                        <a:buNone/>
                      </a:pPr>
                      <a:r>
                        <a:rPr lang="fa-IR" sz="2000" dirty="0" smtClean="0">
                          <a:solidFill>
                            <a:schemeClr val="tx2"/>
                          </a:solidFill>
                          <a:latin typeface="Times New Roman"/>
                          <a:ea typeface="Times New Roman"/>
                          <a:cs typeface="B Nazanin" panose="00000400000000000000" pitchFamily="2" charset="-78"/>
                        </a:rPr>
                        <a:t> </a:t>
                      </a:r>
                      <a:r>
                        <a:rPr lang="en-US" sz="2000" dirty="0" smtClean="0">
                          <a:solidFill>
                            <a:schemeClr val="tx2"/>
                          </a:solidFill>
                          <a:latin typeface="Times New Roman"/>
                          <a:ea typeface="Times New Roman"/>
                          <a:cs typeface="B Nazanin" panose="00000400000000000000" pitchFamily="2" charset="-78"/>
                          <a:sym typeface="Wingdings 2"/>
                        </a:rPr>
                        <a:t></a:t>
                      </a:r>
                      <a:r>
                        <a:rPr lang="fa-IR" sz="2000" dirty="0" smtClean="0">
                          <a:solidFill>
                            <a:schemeClr val="tx2"/>
                          </a:solidFill>
                          <a:latin typeface="Times New Roman"/>
                          <a:ea typeface="Times New Roman"/>
                          <a:cs typeface="B Nazanin" panose="00000400000000000000" pitchFamily="2" charset="-78"/>
                        </a:rPr>
                        <a:t>نوک </a:t>
                      </a:r>
                      <a:r>
                        <a:rPr lang="fa-IR" sz="2000" dirty="0">
                          <a:solidFill>
                            <a:schemeClr val="tx2"/>
                          </a:solidFill>
                          <a:latin typeface="Times New Roman"/>
                          <a:ea typeface="Times New Roman"/>
                          <a:cs typeface="B Nazanin" panose="00000400000000000000" pitchFamily="2" charset="-78"/>
                        </a:rPr>
                        <a:t>پستان قابل ارتجاع</a:t>
                      </a:r>
                      <a:endParaRPr lang="en-US" sz="2000" dirty="0">
                        <a:solidFill>
                          <a:schemeClr val="tx2"/>
                        </a:solidFill>
                        <a:latin typeface="Times New Roman"/>
                        <a:ea typeface="Times New Roman"/>
                        <a:cs typeface="B Nazanin" panose="00000400000000000000" pitchFamily="2" charset="-78"/>
                      </a:endParaRPr>
                    </a:p>
                  </a:txBody>
                  <a:tcPr marL="36000" marR="36000" marT="0" marB="0">
                    <a:lnL w="12700" cap="flat" cmpd="sng" algn="ctr">
                      <a:solidFill>
                        <a:srgbClr val="000000"/>
                      </a:solidFill>
                      <a:prstDash val="solid"/>
                      <a:round/>
                      <a:headEnd type="none" w="med" len="med"/>
                      <a:tailEnd type="none" w="med" len="med"/>
                    </a:lnL>
                    <a:lnR>
                      <a:noFill/>
                    </a:lnR>
                    <a:lnT>
                      <a:noFill/>
                    </a:lnT>
                    <a:lnB>
                      <a:noFill/>
                    </a:lnB>
                    <a:solidFill>
                      <a:srgbClr val="59722C"/>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2000" b="1" i="1" dirty="0" smtClean="0">
                          <a:solidFill>
                            <a:schemeClr val="tx2"/>
                          </a:solidFill>
                          <a:latin typeface="Times New Roman"/>
                          <a:ea typeface="Times New Roman"/>
                          <a:cs typeface="B Nazanin" panose="00000400000000000000" pitchFamily="2" charset="-78"/>
                        </a:rPr>
                        <a:t>پستان ها:</a:t>
                      </a:r>
                    </a:p>
                    <a:p>
                      <a:pPr algn="r" rtl="1">
                        <a:spcAft>
                          <a:spcPts val="0"/>
                        </a:spcAft>
                      </a:pPr>
                      <a:r>
                        <a:rPr lang="en-US" sz="2000" dirty="0" smtClean="0">
                          <a:solidFill>
                            <a:schemeClr val="tx2"/>
                          </a:solidFill>
                          <a:latin typeface="Times New Roman"/>
                          <a:ea typeface="Times New Roman"/>
                          <a:cs typeface="B Nazanin" panose="00000400000000000000" pitchFamily="2" charset="-78"/>
                          <a:sym typeface="Wingdings 2"/>
                        </a:rPr>
                        <a:t></a:t>
                      </a:r>
                      <a:r>
                        <a:rPr lang="fa-IR" sz="2000" dirty="0" smtClean="0">
                          <a:solidFill>
                            <a:schemeClr val="tx2"/>
                          </a:solidFill>
                          <a:latin typeface="Times New Roman"/>
                          <a:ea typeface="Times New Roman"/>
                          <a:cs typeface="B Nazanin" panose="00000400000000000000" pitchFamily="2" charset="-78"/>
                        </a:rPr>
                        <a:t>پستان </a:t>
                      </a:r>
                      <a:r>
                        <a:rPr lang="fa-IR" sz="2000" dirty="0">
                          <a:solidFill>
                            <a:schemeClr val="tx2"/>
                          </a:solidFill>
                          <a:latin typeface="Times New Roman"/>
                          <a:ea typeface="Times New Roman"/>
                          <a:cs typeface="B Nazanin" panose="00000400000000000000" pitchFamily="2" charset="-78"/>
                        </a:rPr>
                        <a:t>ها قرمز ، متورم به نظررسيده يا نوك آن زخمي است </a:t>
                      </a:r>
                      <a:endParaRPr lang="en-US" sz="2000" dirty="0">
                        <a:solidFill>
                          <a:schemeClr val="tx2"/>
                        </a:solidFill>
                        <a:latin typeface="Times New Roman"/>
                        <a:ea typeface="Times New Roman"/>
                        <a:cs typeface="B Nazanin" panose="00000400000000000000" pitchFamily="2" charset="-78"/>
                      </a:endParaRPr>
                    </a:p>
                    <a:p>
                      <a:pPr algn="r" rtl="1">
                        <a:spcAft>
                          <a:spcPts val="0"/>
                        </a:spcAft>
                      </a:pPr>
                      <a:r>
                        <a:rPr lang="en-US" sz="2000" dirty="0">
                          <a:solidFill>
                            <a:schemeClr val="tx2"/>
                          </a:solidFill>
                          <a:latin typeface="Times New Roman"/>
                          <a:ea typeface="Times New Roman"/>
                          <a:cs typeface="B Nazanin" panose="00000400000000000000" pitchFamily="2" charset="-78"/>
                          <a:sym typeface="Wingdings 2"/>
                        </a:rPr>
                        <a:t></a:t>
                      </a:r>
                      <a:r>
                        <a:rPr lang="fa-IR" sz="2000" dirty="0">
                          <a:solidFill>
                            <a:schemeClr val="tx2"/>
                          </a:solidFill>
                          <a:latin typeface="Times New Roman"/>
                          <a:ea typeface="Times New Roman"/>
                          <a:cs typeface="B Nazanin" panose="00000400000000000000" pitchFamily="2" charset="-78"/>
                        </a:rPr>
                        <a:t> پستان يا نوك </a:t>
                      </a:r>
                      <a:r>
                        <a:rPr lang="fa-IR" sz="2000" u="sng" dirty="0">
                          <a:solidFill>
                            <a:schemeClr val="tx2"/>
                          </a:solidFill>
                          <a:latin typeface="Times New Roman"/>
                          <a:ea typeface="Times New Roman"/>
                          <a:cs typeface="B Nazanin" panose="00000400000000000000" pitchFamily="2" charset="-78"/>
                        </a:rPr>
                        <a:t>آن</a:t>
                      </a:r>
                      <a:r>
                        <a:rPr lang="fa-IR" sz="2000" dirty="0">
                          <a:solidFill>
                            <a:schemeClr val="tx2"/>
                          </a:solidFill>
                          <a:latin typeface="Times New Roman"/>
                          <a:ea typeface="Times New Roman"/>
                          <a:cs typeface="B Nazanin" panose="00000400000000000000" pitchFamily="2" charset="-78"/>
                        </a:rPr>
                        <a:t> دردناك است </a:t>
                      </a:r>
                      <a:endParaRPr lang="en-US" sz="2000" dirty="0">
                        <a:solidFill>
                          <a:schemeClr val="tx2"/>
                        </a:solidFill>
                        <a:latin typeface="Times New Roman"/>
                        <a:ea typeface="Times New Roman"/>
                        <a:cs typeface="B Nazanin" panose="00000400000000000000" pitchFamily="2" charset="-78"/>
                      </a:endParaRPr>
                    </a:p>
                    <a:p>
                      <a:pPr algn="r" rtl="1">
                        <a:spcAft>
                          <a:spcPts val="0"/>
                        </a:spcAft>
                      </a:pPr>
                      <a:r>
                        <a:rPr lang="en-US" sz="2000" dirty="0" smtClean="0">
                          <a:solidFill>
                            <a:schemeClr val="tx2"/>
                          </a:solidFill>
                          <a:latin typeface="Times New Roman"/>
                          <a:ea typeface="Times New Roman"/>
                          <a:cs typeface="B Nazanin" panose="00000400000000000000" pitchFamily="2" charset="-78"/>
                          <a:sym typeface="Wingdings 2"/>
                        </a:rPr>
                        <a:t></a:t>
                      </a:r>
                      <a:r>
                        <a:rPr lang="fa-IR" sz="2000" dirty="0" smtClean="0">
                          <a:solidFill>
                            <a:schemeClr val="tx2"/>
                          </a:solidFill>
                          <a:latin typeface="B Mitra"/>
                          <a:ea typeface="Times New Roman"/>
                          <a:cs typeface="B Nazanin" panose="00000400000000000000" pitchFamily="2" charset="-78"/>
                        </a:rPr>
                        <a:t>پستان </a:t>
                      </a:r>
                      <a:r>
                        <a:rPr lang="fa-IR" sz="2000" dirty="0">
                          <a:solidFill>
                            <a:schemeClr val="tx2"/>
                          </a:solidFill>
                          <a:latin typeface="B Mitra"/>
                          <a:ea typeface="Times New Roman"/>
                          <a:cs typeface="B Nazanin" panose="00000400000000000000" pitchFamily="2" charset="-78"/>
                        </a:rPr>
                        <a:t>با انگشتان بر روي هاله نگهداشته شده است.  </a:t>
                      </a:r>
                      <a:endParaRPr lang="en-US" sz="2000" dirty="0">
                        <a:solidFill>
                          <a:schemeClr val="tx2"/>
                        </a:solidFill>
                        <a:latin typeface="Times New Roman"/>
                        <a:ea typeface="Times New Roman"/>
                        <a:cs typeface="B Nazanin" panose="00000400000000000000" pitchFamily="2" charset="-78"/>
                      </a:endParaRPr>
                    </a:p>
                    <a:p>
                      <a:pPr algn="r" rtl="1">
                        <a:spcAft>
                          <a:spcPts val="0"/>
                        </a:spcAft>
                      </a:pPr>
                      <a:r>
                        <a:rPr lang="en-US" sz="2000" dirty="0">
                          <a:solidFill>
                            <a:schemeClr val="tx2"/>
                          </a:solidFill>
                          <a:latin typeface="Times New Roman"/>
                          <a:ea typeface="Times New Roman"/>
                          <a:cs typeface="B Nazanin" panose="00000400000000000000" pitchFamily="2" charset="-78"/>
                          <a:sym typeface="Wingdings 2"/>
                        </a:rPr>
                        <a:t></a:t>
                      </a:r>
                      <a:r>
                        <a:rPr lang="fa-IR" sz="2000" dirty="0">
                          <a:solidFill>
                            <a:schemeClr val="tx2"/>
                          </a:solidFill>
                          <a:latin typeface="Times New Roman"/>
                          <a:ea typeface="Times New Roman"/>
                          <a:cs typeface="B Nazanin" panose="00000400000000000000" pitchFamily="2" charset="-78"/>
                        </a:rPr>
                        <a:t> نوک پستان  صاف ، غيرقابل ارتجاع </a:t>
                      </a:r>
                      <a:endParaRPr lang="en-US" sz="2000" dirty="0">
                        <a:solidFill>
                          <a:schemeClr val="tx2"/>
                        </a:solidFill>
                        <a:latin typeface="Times New Roman"/>
                        <a:ea typeface="Times New Roman"/>
                        <a:cs typeface="B Nazanin" panose="00000400000000000000" pitchFamily="2" charset="-78"/>
                      </a:endParaRPr>
                    </a:p>
                  </a:txBody>
                  <a:tcPr marL="36000" marR="36000" marT="0" marB="0">
                    <a:lnL>
                      <a:noFill/>
                    </a:lnL>
                    <a:lnR w="12700" cap="flat" cmpd="sng" algn="ctr">
                      <a:solidFill>
                        <a:srgbClr val="000000"/>
                      </a:solidFill>
                      <a:prstDash val="solid"/>
                      <a:round/>
                      <a:headEnd type="none" w="med" len="med"/>
                      <a:tailEnd type="none" w="med" len="med"/>
                    </a:lnR>
                    <a:lnT>
                      <a:noFill/>
                    </a:lnT>
                    <a:lnB>
                      <a:noFill/>
                    </a:lnB>
                    <a:solidFill>
                      <a:srgbClr val="59722C"/>
                    </a:solidFill>
                  </a:tcPr>
                </a:tc>
              </a:tr>
            </a:tbl>
          </a:graphicData>
        </a:graphic>
      </p:graphicFrame>
    </p:spTree>
    <p:extLst>
      <p:ext uri="{BB962C8B-B14F-4D97-AF65-F5344CB8AC3E}">
        <p14:creationId xmlns:p14="http://schemas.microsoft.com/office/powerpoint/2010/main" val="4177628582"/>
      </p:ext>
    </p:extLst>
  </p:cSld>
  <p:clrMapOvr>
    <a:masterClrMapping/>
  </p:clrMapOvr>
  <p:transition spd="med">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39973261"/>
              </p:ext>
            </p:extLst>
          </p:nvPr>
        </p:nvGraphicFramePr>
        <p:xfrm>
          <a:off x="116904" y="1038944"/>
          <a:ext cx="8991600" cy="5654040"/>
        </p:xfrm>
        <a:graphic>
          <a:graphicData uri="http://schemas.openxmlformats.org/drawingml/2006/table">
            <a:tbl>
              <a:tblPr rtl="1" lastRow="1" bandRow="1"/>
              <a:tblGrid>
                <a:gridCol w="4475206"/>
                <a:gridCol w="4516394"/>
              </a:tblGrid>
              <a:tr h="1828800">
                <a:tc>
                  <a:txBody>
                    <a:bodyPr/>
                    <a:lstStyle/>
                    <a:p>
                      <a:pPr algn="r" rtl="1">
                        <a:spcAft>
                          <a:spcPts val="0"/>
                        </a:spcAft>
                      </a:pPr>
                      <a:r>
                        <a:rPr lang="fa-IR" sz="1800" b="1" dirty="0" smtClean="0">
                          <a:solidFill>
                            <a:schemeClr val="tx2"/>
                          </a:solidFill>
                          <a:latin typeface="Times New Roman"/>
                          <a:ea typeface="Times New Roman"/>
                          <a:cs typeface="B Nazanin" panose="00000400000000000000" pitchFamily="2" charset="-78"/>
                        </a:rPr>
                        <a:t>وضعيت شيرخوار :‌</a:t>
                      </a:r>
                      <a:endParaRPr lang="en-US" sz="1800" b="1" dirty="0" smtClean="0">
                        <a:solidFill>
                          <a:schemeClr val="tx2"/>
                        </a:solidFill>
                        <a:latin typeface="Times New Roman"/>
                        <a:ea typeface="Times New Roman"/>
                        <a:cs typeface="B Nazanin" panose="00000400000000000000" pitchFamily="2" charset="-78"/>
                      </a:endParaRPr>
                    </a:p>
                    <a:p>
                      <a:pPr algn="r" rtl="1"/>
                      <a:r>
                        <a:rPr lang="fa-IR" sz="2000" dirty="0" smtClean="0">
                          <a:solidFill>
                            <a:schemeClr val="tx2"/>
                          </a:solidFill>
                          <a:latin typeface="Times New Roman"/>
                          <a:ea typeface="Times New Roman"/>
                          <a:cs typeface="B Nazanin" panose="00000400000000000000" pitchFamily="2" charset="-78"/>
                        </a:rPr>
                        <a:t></a:t>
                      </a:r>
                      <a:r>
                        <a:rPr lang="en-US" sz="1800" kern="1200" dirty="0" smtClean="0">
                          <a:solidFill>
                            <a:schemeClr val="tx2"/>
                          </a:solidFill>
                          <a:latin typeface="+mn-lt"/>
                          <a:ea typeface="+mn-ea"/>
                          <a:cs typeface="B Nazanin" panose="00000400000000000000" pitchFamily="2" charset="-78"/>
                        </a:rPr>
                        <a:t> </a:t>
                      </a:r>
                      <a:r>
                        <a:rPr lang="fa-IR" sz="1800" kern="1200" dirty="0" smtClean="0">
                          <a:solidFill>
                            <a:schemeClr val="tx2"/>
                          </a:solidFill>
                          <a:latin typeface="+mn-lt"/>
                          <a:ea typeface="+mn-ea"/>
                          <a:cs typeface="B Nazanin" panose="00000400000000000000" pitchFamily="2" charset="-78"/>
                        </a:rPr>
                        <a:t>سر(گردن)و تنه شيرخوار دريك امتداد قرار دارد</a:t>
                      </a:r>
                      <a:endParaRPr lang="en-US" sz="1800" kern="1200" dirty="0" smtClean="0">
                        <a:solidFill>
                          <a:schemeClr val="tx2"/>
                        </a:solidFill>
                        <a:latin typeface="+mn-lt"/>
                        <a:ea typeface="+mn-ea"/>
                        <a:cs typeface="B Nazanin" panose="00000400000000000000" pitchFamily="2" charset="-78"/>
                      </a:endParaRPr>
                    </a:p>
                    <a:p>
                      <a:pPr algn="r" rtl="1"/>
                      <a:r>
                        <a:rPr lang="en-US" sz="1800" kern="1200" dirty="0" smtClean="0">
                          <a:solidFill>
                            <a:schemeClr val="tx2"/>
                          </a:solidFill>
                          <a:latin typeface="+mn-lt"/>
                          <a:ea typeface="+mn-ea"/>
                          <a:cs typeface="B Nazanin" panose="00000400000000000000" pitchFamily="2" charset="-78"/>
                          <a:sym typeface="Wingdings 2"/>
                        </a:rPr>
                        <a:t> </a:t>
                      </a:r>
                      <a:r>
                        <a:rPr lang="fa-IR" sz="1800" kern="1200" dirty="0" smtClean="0">
                          <a:solidFill>
                            <a:schemeClr val="tx2"/>
                          </a:solidFill>
                          <a:latin typeface="+mn-lt"/>
                          <a:ea typeface="+mn-ea"/>
                          <a:cs typeface="B Nazanin" panose="00000400000000000000" pitchFamily="2" charset="-78"/>
                          <a:sym typeface="Wingdings 2"/>
                        </a:rPr>
                        <a:t> </a:t>
                      </a:r>
                      <a:r>
                        <a:rPr lang="fa-IR" sz="1800" kern="1200" dirty="0" smtClean="0">
                          <a:solidFill>
                            <a:schemeClr val="tx2"/>
                          </a:solidFill>
                          <a:latin typeface="+mn-lt"/>
                          <a:ea typeface="+mn-ea"/>
                          <a:cs typeface="B Nazanin" panose="00000400000000000000" pitchFamily="2" charset="-78"/>
                        </a:rPr>
                        <a:t>بدن شيرخوار نزديك بدن مادر است </a:t>
                      </a:r>
                      <a:endParaRPr lang="en-US" sz="1800" kern="1200" dirty="0" smtClean="0">
                        <a:solidFill>
                          <a:schemeClr val="tx2"/>
                        </a:solidFill>
                        <a:latin typeface="+mn-lt"/>
                        <a:ea typeface="+mn-ea"/>
                        <a:cs typeface="B Nazanin" panose="00000400000000000000" pitchFamily="2" charset="-78"/>
                      </a:endParaRPr>
                    </a:p>
                    <a:p>
                      <a:pPr algn="r" rtl="1"/>
                      <a:r>
                        <a:rPr lang="en-US" sz="1800" kern="1200" dirty="0" smtClean="0">
                          <a:solidFill>
                            <a:schemeClr val="tx2"/>
                          </a:solidFill>
                          <a:latin typeface="+mn-lt"/>
                          <a:ea typeface="+mn-ea"/>
                          <a:cs typeface="B Nazanin" panose="00000400000000000000" pitchFamily="2" charset="-78"/>
                          <a:sym typeface="Wingdings 2"/>
                        </a:rPr>
                        <a:t></a:t>
                      </a:r>
                      <a:r>
                        <a:rPr lang="en-US" sz="1800" kern="1200" dirty="0" smtClean="0">
                          <a:solidFill>
                            <a:schemeClr val="tx2"/>
                          </a:solidFill>
                          <a:latin typeface="+mn-lt"/>
                          <a:ea typeface="+mn-ea"/>
                          <a:cs typeface="B Nazanin" panose="00000400000000000000" pitchFamily="2" charset="-78"/>
                        </a:rPr>
                        <a:t> </a:t>
                      </a:r>
                      <a:r>
                        <a:rPr lang="fa-IR" sz="1800" kern="1200" dirty="0" smtClean="0">
                          <a:solidFill>
                            <a:schemeClr val="tx2"/>
                          </a:solidFill>
                          <a:latin typeface="+mn-lt"/>
                          <a:ea typeface="+mn-ea"/>
                          <a:cs typeface="B Nazanin" panose="00000400000000000000" pitchFamily="2" charset="-78"/>
                        </a:rPr>
                        <a:t>تمام بدن شيرخوار حمايت شده است</a:t>
                      </a:r>
                      <a:endParaRPr lang="en-US" sz="1800" kern="1200" dirty="0" smtClean="0">
                        <a:solidFill>
                          <a:schemeClr val="tx2"/>
                        </a:solidFill>
                        <a:latin typeface="+mn-lt"/>
                        <a:ea typeface="+mn-ea"/>
                        <a:cs typeface="B Nazanin" panose="00000400000000000000" pitchFamily="2" charset="-78"/>
                      </a:endParaRPr>
                    </a:p>
                    <a:p>
                      <a:pPr algn="r" rtl="1"/>
                      <a:r>
                        <a:rPr lang="en-US" sz="1800" kern="1200" dirty="0" smtClean="0">
                          <a:solidFill>
                            <a:schemeClr val="tx2"/>
                          </a:solidFill>
                          <a:latin typeface="+mn-lt"/>
                          <a:ea typeface="+mn-ea"/>
                          <a:cs typeface="B Nazanin" panose="00000400000000000000" pitchFamily="2" charset="-78"/>
                          <a:sym typeface="Wingdings 2"/>
                        </a:rPr>
                        <a:t></a:t>
                      </a:r>
                      <a:r>
                        <a:rPr lang="en-US" sz="1800" kern="1200" dirty="0" smtClean="0">
                          <a:solidFill>
                            <a:schemeClr val="tx2"/>
                          </a:solidFill>
                          <a:latin typeface="+mn-lt"/>
                          <a:ea typeface="+mn-ea"/>
                          <a:cs typeface="B Nazanin" panose="00000400000000000000" pitchFamily="2" charset="-78"/>
                        </a:rPr>
                        <a:t> </a:t>
                      </a:r>
                      <a:r>
                        <a:rPr lang="fa-IR" sz="1800" kern="1200" dirty="0" smtClean="0">
                          <a:solidFill>
                            <a:schemeClr val="tx2"/>
                          </a:solidFill>
                          <a:latin typeface="+mn-lt"/>
                          <a:ea typeface="+mn-ea"/>
                          <a:cs typeface="B Nazanin" panose="00000400000000000000" pitchFamily="2" charset="-78"/>
                        </a:rPr>
                        <a:t>شيرخوار بنحوي نزديك پستان مي شود که بيني او رو به  نوك پستان قرار دارد</a:t>
                      </a:r>
                      <a:endParaRPr lang="en-US" sz="1800" dirty="0">
                        <a:solidFill>
                          <a:schemeClr val="tx2"/>
                        </a:solidFill>
                        <a:latin typeface="Times New Roman"/>
                        <a:ea typeface="Times New Roman"/>
                        <a:cs typeface="B Nazanin" panose="00000400000000000000" pitchFamily="2" charset="-78"/>
                      </a:endParaRPr>
                    </a:p>
                  </a:txBody>
                  <a:tcPr marL="36000" marR="36000" marT="0" marB="0">
                    <a:lnL w="12700" cap="flat" cmpd="sng" algn="ctr">
                      <a:solidFill>
                        <a:srgbClr val="000000"/>
                      </a:solidFill>
                      <a:prstDash val="solid"/>
                      <a:round/>
                      <a:headEnd type="none" w="med" len="med"/>
                      <a:tailEnd type="none" w="med" len="med"/>
                    </a:lnL>
                    <a:lnR>
                      <a:noFill/>
                    </a:lnR>
                    <a:lnT>
                      <a:noFill/>
                    </a:lnT>
                    <a:lnB>
                      <a:noFill/>
                    </a:lnB>
                    <a:solidFill>
                      <a:schemeClr val="bg2"/>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solidFill>
                            <a:schemeClr val="tx2"/>
                          </a:solidFill>
                          <a:latin typeface="Times New Roman"/>
                          <a:ea typeface="Times New Roman"/>
                          <a:cs typeface="B Nazanin" panose="00000400000000000000" pitchFamily="2" charset="-78"/>
                        </a:rPr>
                        <a:t>وضعيت شيرخوار :‌</a:t>
                      </a:r>
                      <a:endParaRPr lang="en-US" sz="1800" b="1" dirty="0" smtClean="0">
                        <a:solidFill>
                          <a:schemeClr val="tx2"/>
                        </a:solidFill>
                        <a:latin typeface="Times New Roman"/>
                        <a:ea typeface="Times New Roman"/>
                        <a:cs typeface="B Nazanin"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rgbClr val="FFCCFF"/>
                          </a:solidFill>
                          <a:latin typeface="Times New Roman"/>
                          <a:ea typeface="Times New Roman"/>
                          <a:cs typeface="B Nazanin" panose="00000400000000000000" pitchFamily="2" charset="-78"/>
                        </a:rPr>
                        <a:t>گردن و سر شيرخوار موقع شيرخوردن چرخيده است</a:t>
                      </a:r>
                    </a:p>
                    <a:p>
                      <a:pPr algn="r" rtl="1">
                        <a:spcAft>
                          <a:spcPts val="0"/>
                        </a:spcAft>
                      </a:pPr>
                      <a:r>
                        <a:rPr lang="fa-IR" sz="1800" dirty="0" smtClean="0">
                          <a:solidFill>
                            <a:srgbClr val="FFCCFF"/>
                          </a:solidFill>
                          <a:latin typeface="Times New Roman"/>
                          <a:ea typeface="Times New Roman"/>
                          <a:cs typeface="B Nazanin" panose="00000400000000000000" pitchFamily="2" charset="-78"/>
                        </a:rPr>
                        <a:t>بدن شيرخوار نزديك بدن مادر قرار ندارد </a:t>
                      </a:r>
                    </a:p>
                    <a:p>
                      <a:pPr algn="r" rtl="1">
                        <a:spcAft>
                          <a:spcPts val="0"/>
                        </a:spcAft>
                      </a:pPr>
                      <a:r>
                        <a:rPr lang="fa-IR" sz="1800" dirty="0" smtClean="0">
                          <a:solidFill>
                            <a:srgbClr val="FFCCFF"/>
                          </a:solidFill>
                          <a:latin typeface="Times New Roman"/>
                          <a:ea typeface="Times New Roman"/>
                          <a:cs typeface="B Nazanin" panose="00000400000000000000" pitchFamily="2" charset="-78"/>
                        </a:rPr>
                        <a:t> فقط سر و گردن شيرخوار حمايت شده است</a:t>
                      </a:r>
                    </a:p>
                    <a:p>
                      <a:pPr algn="r" rtl="1">
                        <a:spcAft>
                          <a:spcPts val="0"/>
                        </a:spcAft>
                      </a:pPr>
                      <a:r>
                        <a:rPr lang="fa-IR" sz="1800" dirty="0" smtClean="0">
                          <a:solidFill>
                            <a:srgbClr val="FFCCFF"/>
                          </a:solidFill>
                          <a:latin typeface="Times New Roman"/>
                          <a:ea typeface="Times New Roman"/>
                          <a:cs typeface="B Nazanin" panose="00000400000000000000" pitchFamily="2" charset="-78"/>
                        </a:rPr>
                        <a:t> شيرخوار بنحوي نزديك پستان مي شود که لب تحتاني و چانه او رو به  نوك پستان قرار دارد</a:t>
                      </a:r>
                    </a:p>
                  </a:txBody>
                  <a:tcPr marL="36000" marR="36000" marT="0" marB="0">
                    <a:lnL>
                      <a:noFill/>
                    </a:lnL>
                    <a:lnR w="12700" cap="flat" cmpd="sng" algn="ctr">
                      <a:solidFill>
                        <a:srgbClr val="000000"/>
                      </a:solidFill>
                      <a:prstDash val="solid"/>
                      <a:round/>
                      <a:headEnd type="none" w="med" len="med"/>
                      <a:tailEnd type="none" w="med" len="med"/>
                    </a:lnR>
                    <a:lnT>
                      <a:noFill/>
                    </a:lnT>
                    <a:lnB>
                      <a:noFill/>
                    </a:lnB>
                    <a:solidFill>
                      <a:schemeClr val="bg2"/>
                    </a:solidFill>
                  </a:tcPr>
                </a:tc>
              </a:tr>
              <a:tr h="175260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solidFill>
                            <a:schemeClr val="bg2"/>
                          </a:solidFill>
                          <a:latin typeface="Times New Roman"/>
                          <a:ea typeface="Times New Roman"/>
                          <a:cs typeface="B Nazanin" panose="00000400000000000000" pitchFamily="2" charset="-78"/>
                        </a:rPr>
                        <a:t>گرفتن پستان توسط شيرخوار:‌</a:t>
                      </a:r>
                      <a:endParaRPr lang="en-US" sz="1800" b="1" dirty="0" smtClean="0">
                        <a:solidFill>
                          <a:schemeClr val="bg2"/>
                        </a:solidFill>
                        <a:latin typeface="Times New Roman"/>
                        <a:ea typeface="Times New Roman"/>
                        <a:cs typeface="B Nazanin"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bg2"/>
                          </a:solidFill>
                          <a:latin typeface="Times New Roman"/>
                          <a:ea typeface="Times New Roman"/>
                          <a:cs typeface="B Nazanin" panose="00000400000000000000" pitchFamily="2" charset="-78"/>
                        </a:rPr>
                        <a:t> قسمت بيشتري از هاله پستان در بالاي لب فوقاني شيرخوار ديده ميشود</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bg2"/>
                          </a:solidFill>
                          <a:latin typeface="Times New Roman"/>
                          <a:ea typeface="Times New Roman"/>
                          <a:cs typeface="B Nazanin" panose="00000400000000000000" pitchFamily="2" charset="-78"/>
                        </a:rPr>
                        <a:t>دهان شيرخوار كاملاً باز است </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bg2"/>
                          </a:solidFill>
                          <a:latin typeface="Times New Roman"/>
                          <a:ea typeface="Times New Roman"/>
                          <a:cs typeface="B Nazanin" panose="00000400000000000000" pitchFamily="2" charset="-78"/>
                        </a:rPr>
                        <a:t>لب زيرين به بيرون برگشته است </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bg2"/>
                          </a:solidFill>
                          <a:latin typeface="Times New Roman"/>
                          <a:ea typeface="Times New Roman"/>
                          <a:cs typeface="B Nazanin" panose="00000400000000000000" pitchFamily="2" charset="-78"/>
                        </a:rPr>
                        <a:t>چانه شيرخوار چسبيده به پستان مادر مي باشد </a:t>
                      </a:r>
                      <a:endParaRPr lang="en-US" sz="1800" dirty="0">
                        <a:solidFill>
                          <a:schemeClr val="bg2"/>
                        </a:solidFill>
                        <a:latin typeface="Times New Roman"/>
                        <a:ea typeface="Times New Roman"/>
                        <a:cs typeface="B Nazanin" panose="00000400000000000000" pitchFamily="2" charset="-78"/>
                      </a:endParaRPr>
                    </a:p>
                  </a:txBody>
                  <a:tcPr marL="36000" marR="36000" marT="0" marB="0">
                    <a:lnL w="12700" cap="flat" cmpd="sng" algn="ctr">
                      <a:solidFill>
                        <a:srgbClr val="000000"/>
                      </a:solidFill>
                      <a:prstDash val="solid"/>
                      <a:round/>
                      <a:headEnd type="none" w="med" len="med"/>
                      <a:tailEnd type="none" w="med" len="med"/>
                    </a:lnL>
                    <a:lnR>
                      <a:noFill/>
                    </a:lnR>
                    <a:lnT>
                      <a:noFill/>
                    </a:lnT>
                    <a:lnB>
                      <a:noFill/>
                    </a:lnB>
                    <a:solidFill>
                      <a:srgbClr val="FFCCFF"/>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solidFill>
                            <a:schemeClr val="bg2"/>
                          </a:solidFill>
                          <a:latin typeface="Times New Roman"/>
                          <a:ea typeface="Times New Roman"/>
                          <a:cs typeface="B Nazanin" panose="00000400000000000000" pitchFamily="2" charset="-78"/>
                        </a:rPr>
                        <a:t>گرفتن پستان توسط شيرخوار:‌</a:t>
                      </a:r>
                      <a:endParaRPr lang="en-US" sz="1800" b="1" dirty="0" smtClean="0">
                        <a:solidFill>
                          <a:schemeClr val="bg2"/>
                        </a:solidFill>
                        <a:latin typeface="Times New Roman"/>
                        <a:ea typeface="Times New Roman"/>
                        <a:cs typeface="B Nazanin"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bg2"/>
                          </a:solidFill>
                          <a:latin typeface="Times New Roman"/>
                          <a:ea typeface="Times New Roman"/>
                          <a:cs typeface="B Nazanin" panose="00000400000000000000" pitchFamily="2" charset="-78"/>
                        </a:rPr>
                        <a:t> قسمت بيشتري از هاله پستان در پائين لب تحتاني ديده مي شود</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bg2"/>
                          </a:solidFill>
                          <a:latin typeface="Times New Roman"/>
                          <a:ea typeface="Times New Roman"/>
                          <a:cs typeface="B Nazanin" panose="00000400000000000000" pitchFamily="2" charset="-78"/>
                        </a:rPr>
                        <a:t> دهان شيرخوار كاملاً باز نيست </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bg2"/>
                          </a:solidFill>
                          <a:latin typeface="Times New Roman"/>
                          <a:ea typeface="Times New Roman"/>
                          <a:cs typeface="B Nazanin" panose="00000400000000000000" pitchFamily="2" charset="-78"/>
                        </a:rPr>
                        <a:t> لب ها بطرف جلوي نوک پستان غنچه شده يا به داخل برگشته است</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bg2"/>
                          </a:solidFill>
                          <a:latin typeface="Times New Roman"/>
                          <a:ea typeface="Times New Roman"/>
                          <a:cs typeface="B Nazanin" panose="00000400000000000000" pitchFamily="2" charset="-78"/>
                        </a:rPr>
                        <a:t>چانه شيرخوار در تماس با پستان نيست</a:t>
                      </a:r>
                      <a:endParaRPr lang="en-US" sz="1800" dirty="0">
                        <a:solidFill>
                          <a:schemeClr val="bg2"/>
                        </a:solidFill>
                        <a:latin typeface="Times New Roman"/>
                        <a:ea typeface="Times New Roman"/>
                        <a:cs typeface="B Nazanin" panose="00000400000000000000" pitchFamily="2" charset="-78"/>
                      </a:endParaRPr>
                    </a:p>
                  </a:txBody>
                  <a:tcPr marL="36000" marR="36000" marT="0" marB="0">
                    <a:lnL>
                      <a:noFill/>
                    </a:lnL>
                    <a:lnR w="12700" cap="flat" cmpd="sng" algn="ctr">
                      <a:solidFill>
                        <a:srgbClr val="000000"/>
                      </a:solidFill>
                      <a:prstDash val="solid"/>
                      <a:round/>
                      <a:headEnd type="none" w="med" len="med"/>
                      <a:tailEnd type="none" w="med" len="med"/>
                    </a:lnR>
                    <a:lnT>
                      <a:noFill/>
                    </a:lnT>
                    <a:lnB>
                      <a:noFill/>
                    </a:lnB>
                    <a:solidFill>
                      <a:srgbClr val="FFCCFF"/>
                    </a:solidFill>
                  </a:tcPr>
                </a:tc>
              </a:tr>
              <a:tr h="190500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solidFill>
                            <a:schemeClr val="tx2"/>
                          </a:solidFill>
                          <a:latin typeface="Times New Roman"/>
                          <a:ea typeface="Times New Roman"/>
                          <a:cs typeface="B Nazanin" panose="00000400000000000000" pitchFamily="2" charset="-78"/>
                        </a:rPr>
                        <a:t>مكيدن :‌</a:t>
                      </a:r>
                      <a:endParaRPr lang="en-US" sz="1800" b="1" dirty="0" smtClean="0">
                        <a:solidFill>
                          <a:schemeClr val="tx2"/>
                        </a:solidFill>
                        <a:latin typeface="Times New Roman"/>
                        <a:ea typeface="Times New Roman"/>
                        <a:cs typeface="B Nazanin"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tx2"/>
                          </a:solidFill>
                          <a:latin typeface="Times New Roman"/>
                          <a:ea typeface="Times New Roman"/>
                          <a:cs typeface="B Nazanin" panose="00000400000000000000" pitchFamily="2" charset="-78"/>
                        </a:rPr>
                        <a:t> مكيدن هاي  آهسته، عميق  با مكث ها</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tx2"/>
                          </a:solidFill>
                          <a:latin typeface="Times New Roman"/>
                          <a:ea typeface="Times New Roman"/>
                          <a:cs typeface="B Nazanin" panose="00000400000000000000" pitchFamily="2" charset="-78"/>
                        </a:rPr>
                        <a:t> گونه ها موقع مكيدن بر آمده است</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tx2"/>
                          </a:solidFill>
                          <a:latin typeface="Times New Roman"/>
                          <a:ea typeface="Times New Roman"/>
                          <a:cs typeface="B Nazanin" panose="00000400000000000000" pitchFamily="2" charset="-78"/>
                        </a:rPr>
                        <a:t> شيرخوار پس از شير خوردن ، خود پستان را رها مي كند</a:t>
                      </a:r>
                    </a:p>
                    <a:p>
                      <a:pPr marL="0" marR="0" indent="0" algn="r"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tx2"/>
                          </a:solidFill>
                          <a:latin typeface="Times New Roman"/>
                          <a:ea typeface="Times New Roman"/>
                          <a:cs typeface="B Nazanin" panose="00000400000000000000" pitchFamily="2" charset="-78"/>
                        </a:rPr>
                        <a:t> مادر متوجه علائم بازتاب جهش شير مي شود</a:t>
                      </a:r>
                      <a:endParaRPr lang="en-US" sz="1800" dirty="0">
                        <a:solidFill>
                          <a:schemeClr val="tx2"/>
                        </a:solidFill>
                        <a:latin typeface="Times New Roman"/>
                        <a:ea typeface="Times New Roman"/>
                        <a:cs typeface="B Nazanin" panose="00000400000000000000" pitchFamily="2" charset="-78"/>
                      </a:endParaRPr>
                    </a:p>
                  </a:txBody>
                  <a:tcPr marL="36000" marR="36000" marT="0" marB="0">
                    <a:lnL w="12700" cap="flat" cmpd="sng" algn="ctr">
                      <a:solidFill>
                        <a:srgbClr val="000000"/>
                      </a:solidFill>
                      <a:prstDash val="solid"/>
                      <a:round/>
                      <a:headEnd type="none" w="med" len="med"/>
                      <a:tailEnd type="none" w="med" len="med"/>
                    </a:lnL>
                    <a:lnR>
                      <a:noFill/>
                    </a:lnR>
                    <a:lnT>
                      <a:noFill/>
                    </a:lnT>
                    <a:lnB>
                      <a:noFill/>
                    </a:lnB>
                    <a:solidFill>
                      <a:srgbClr val="637F31"/>
                    </a:solidFill>
                  </a:tcPr>
                </a:tc>
                <a:tc>
                  <a:txBody>
                    <a:bodyPr/>
                    <a:lstStyle/>
                    <a:p>
                      <a:pPr marL="0" marR="0" indent="0" algn="justLow"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tx2"/>
                          </a:solidFill>
                          <a:latin typeface="Times New Roman"/>
                          <a:ea typeface="Times New Roman"/>
                          <a:cs typeface="B Nazanin" panose="00000400000000000000" pitchFamily="2" charset="-78"/>
                        </a:rPr>
                        <a:t> </a:t>
                      </a:r>
                      <a:r>
                        <a:rPr lang="fa-IR" sz="1800" b="1" dirty="0" smtClean="0">
                          <a:solidFill>
                            <a:schemeClr val="tx2"/>
                          </a:solidFill>
                          <a:latin typeface="Times New Roman"/>
                          <a:ea typeface="Times New Roman"/>
                          <a:cs typeface="B Nazanin" panose="00000400000000000000" pitchFamily="2" charset="-78"/>
                        </a:rPr>
                        <a:t>مكيدن :‌</a:t>
                      </a:r>
                      <a:r>
                        <a:rPr lang="fa-IR" sz="1800" dirty="0" smtClean="0">
                          <a:solidFill>
                            <a:schemeClr val="tx2"/>
                          </a:solidFill>
                          <a:latin typeface="Times New Roman"/>
                          <a:ea typeface="Times New Roman"/>
                          <a:cs typeface="B Nazanin" panose="00000400000000000000" pitchFamily="2" charset="-78"/>
                        </a:rPr>
                        <a:t>  </a:t>
                      </a:r>
                      <a:endParaRPr lang="en-US" sz="1800" dirty="0" smtClean="0">
                        <a:solidFill>
                          <a:schemeClr val="tx2"/>
                        </a:solidFill>
                        <a:latin typeface="Times New Roman"/>
                        <a:ea typeface="Times New Roman"/>
                        <a:cs typeface="B Nazanin" panose="00000400000000000000" pitchFamily="2" charset="-78"/>
                      </a:endParaRPr>
                    </a:p>
                    <a:p>
                      <a:pPr marL="0" marR="0" indent="0" algn="justLow"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tx2"/>
                          </a:solidFill>
                          <a:latin typeface="Times New Roman"/>
                          <a:ea typeface="Times New Roman"/>
                          <a:cs typeface="B Nazanin" panose="00000400000000000000" pitchFamily="2" charset="-78"/>
                        </a:rPr>
                        <a:t>  مكيدن هاي سريع و سطحي</a:t>
                      </a:r>
                    </a:p>
                    <a:p>
                      <a:pPr marL="0" marR="0" indent="0" algn="justLow"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tx2"/>
                          </a:solidFill>
                          <a:latin typeface="Times New Roman"/>
                          <a:ea typeface="Times New Roman"/>
                          <a:cs typeface="B Nazanin" panose="00000400000000000000" pitchFamily="2" charset="-78"/>
                        </a:rPr>
                        <a:t> گونه ها موقع مكيدن بداخل كشيده مي شود</a:t>
                      </a:r>
                    </a:p>
                    <a:p>
                      <a:pPr marL="0" marR="0" indent="0" algn="justLow"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tx2"/>
                          </a:solidFill>
                          <a:latin typeface="Times New Roman"/>
                          <a:ea typeface="Times New Roman"/>
                          <a:cs typeface="B Nazanin" panose="00000400000000000000" pitchFamily="2" charset="-78"/>
                        </a:rPr>
                        <a:t> پس از شيرخوردن ، مادر شيرخوار را ازپستان جدا </a:t>
                      </a:r>
                      <a:br>
                        <a:rPr lang="fa-IR" sz="1800" dirty="0" smtClean="0">
                          <a:solidFill>
                            <a:schemeClr val="tx2"/>
                          </a:solidFill>
                          <a:latin typeface="Times New Roman"/>
                          <a:ea typeface="Times New Roman"/>
                          <a:cs typeface="B Nazanin" panose="00000400000000000000" pitchFamily="2" charset="-78"/>
                        </a:rPr>
                      </a:br>
                      <a:r>
                        <a:rPr lang="fa-IR" sz="1800" dirty="0" smtClean="0">
                          <a:solidFill>
                            <a:schemeClr val="tx2"/>
                          </a:solidFill>
                          <a:latin typeface="Times New Roman"/>
                          <a:ea typeface="Times New Roman"/>
                          <a:cs typeface="B Nazanin" panose="00000400000000000000" pitchFamily="2" charset="-78"/>
                        </a:rPr>
                        <a:t>مي كند </a:t>
                      </a:r>
                    </a:p>
                    <a:p>
                      <a:pPr marL="0" marR="0" indent="0" algn="justLow" defTabSz="914400" rtl="1" eaLnBrk="1" fontAlgn="auto" latinLnBrk="0" hangingPunct="1">
                        <a:lnSpc>
                          <a:spcPct val="100000"/>
                        </a:lnSpc>
                        <a:spcBef>
                          <a:spcPts val="0"/>
                        </a:spcBef>
                        <a:spcAft>
                          <a:spcPts val="0"/>
                        </a:spcAft>
                        <a:buClrTx/>
                        <a:buSzTx/>
                        <a:buFontTx/>
                        <a:buNone/>
                        <a:tabLst/>
                        <a:defRPr/>
                      </a:pPr>
                      <a:r>
                        <a:rPr lang="fa-IR" sz="1800" dirty="0" smtClean="0">
                          <a:solidFill>
                            <a:schemeClr val="tx2"/>
                          </a:solidFill>
                          <a:latin typeface="Times New Roman"/>
                          <a:ea typeface="Times New Roman"/>
                          <a:cs typeface="B Nazanin" panose="00000400000000000000" pitchFamily="2" charset="-78"/>
                        </a:rPr>
                        <a:t> علائم بازتاب جهش شير ملاحظه نمي شود</a:t>
                      </a:r>
                      <a:endParaRPr lang="en-US" sz="1800" dirty="0">
                        <a:solidFill>
                          <a:schemeClr val="tx2"/>
                        </a:solidFill>
                        <a:latin typeface="Times New Roman"/>
                        <a:ea typeface="Times New Roman"/>
                        <a:cs typeface="B Nazanin" panose="00000400000000000000" pitchFamily="2" charset="-78"/>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637F31"/>
                    </a:solidFill>
                  </a:tcPr>
                </a:tc>
              </a:tr>
            </a:tbl>
          </a:graphicData>
        </a:graphic>
      </p:graphicFrame>
      <p:grpSp>
        <p:nvGrpSpPr>
          <p:cNvPr id="6" name="Group 5"/>
          <p:cNvGrpSpPr/>
          <p:nvPr/>
        </p:nvGrpSpPr>
        <p:grpSpPr>
          <a:xfrm>
            <a:off x="500911" y="73341"/>
            <a:ext cx="8229600" cy="835379"/>
            <a:chOff x="0" y="269"/>
            <a:chExt cx="8229600" cy="835379"/>
          </a:xfrm>
        </p:grpSpPr>
        <p:sp>
          <p:nvSpPr>
            <p:cNvPr id="7" name="Rounded Rectangle 6"/>
            <p:cNvSpPr/>
            <p:nvPr/>
          </p:nvSpPr>
          <p:spPr>
            <a:xfrm>
              <a:off x="0" y="269"/>
              <a:ext cx="8229600" cy="8353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40780" y="41049"/>
              <a:ext cx="8148040" cy="7538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fa-IR" sz="2800" b="1" kern="1200" dirty="0" smtClean="0">
                  <a:solidFill>
                    <a:schemeClr val="tx2"/>
                  </a:solidFill>
                  <a:cs typeface="B Nazanin" panose="00000400000000000000" pitchFamily="2" charset="-78"/>
                </a:rPr>
                <a:t>فرم مشاهده </a:t>
              </a:r>
              <a:r>
                <a:rPr lang="fa-IR" sz="2800" b="1" kern="1200" dirty="0" err="1" smtClean="0">
                  <a:solidFill>
                    <a:schemeClr val="tx2"/>
                  </a:solidFill>
                  <a:effectLst>
                    <a:outerShdw blurRad="38100" dist="38100" dir="2700000" algn="tl">
                      <a:srgbClr val="000000">
                        <a:alpha val="43137"/>
                      </a:srgbClr>
                    </a:outerShdw>
                  </a:effectLst>
                  <a:cs typeface="B Nazanin" panose="00000400000000000000" pitchFamily="2" charset="-78"/>
                </a:rPr>
                <a:t>شيردهي</a:t>
              </a:r>
              <a:endParaRPr lang="en-US" sz="2800" kern="1200" dirty="0">
                <a:solidFill>
                  <a:schemeClr val="tx2"/>
                </a:solidFill>
                <a:effectLst>
                  <a:outerShdw blurRad="38100" dist="38100" dir="2700000" algn="tl">
                    <a:srgbClr val="000000">
                      <a:alpha val="43137"/>
                    </a:srgbClr>
                  </a:outerShdw>
                </a:effectLst>
                <a:cs typeface="B Nazanin" panose="00000400000000000000" pitchFamily="2" charset="-78"/>
              </a:endParaRPr>
            </a:p>
          </p:txBody>
        </p:sp>
      </p:grpSp>
    </p:spTree>
    <p:extLst>
      <p:ext uri="{BB962C8B-B14F-4D97-AF65-F5344CB8AC3E}">
        <p14:creationId xmlns:p14="http://schemas.microsoft.com/office/powerpoint/2010/main" val="86180096"/>
      </p:ext>
    </p:extLst>
  </p:cSld>
  <p:clrMapOvr>
    <a:masterClrMapping/>
  </p:clrMapOvr>
  <p:transition spd="med">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11350"/>
            <a:ext cx="8064896" cy="4525962"/>
          </a:xfrm>
        </p:spPr>
        <p:txBody>
          <a:bodyPr/>
          <a:lstStyle/>
          <a:p>
            <a:pPr algn="l" rtl="0"/>
            <a:r>
              <a:rPr lang="en-US" sz="2800" b="1" i="1" dirty="0" smtClean="0">
                <a:solidFill>
                  <a:schemeClr val="accent1"/>
                </a:solidFill>
                <a:hlinkClick r:id="" action="ppaction://customshow?id=14&amp;return=true"/>
              </a:rPr>
              <a:t>Infant Breast Feeding Assessment Tool.</a:t>
            </a:r>
            <a:endParaRPr lang="en-US" sz="2800" b="1" i="1" dirty="0" smtClean="0">
              <a:solidFill>
                <a:schemeClr val="accent1"/>
              </a:solidFill>
            </a:endParaRPr>
          </a:p>
          <a:p>
            <a:pPr algn="l" rtl="0"/>
            <a:r>
              <a:rPr lang="en-US" sz="2800" b="1" i="1" dirty="0" smtClean="0">
                <a:solidFill>
                  <a:schemeClr val="accent1"/>
                </a:solidFill>
              </a:rPr>
              <a:t>LATCH</a:t>
            </a:r>
          </a:p>
          <a:p>
            <a:pPr algn="l" rtl="0"/>
            <a:r>
              <a:rPr lang="en-US" sz="2800" b="1" i="1" dirty="0" smtClean="0">
                <a:solidFill>
                  <a:schemeClr val="accent1"/>
                </a:solidFill>
              </a:rPr>
              <a:t>Systematic Assessment of the Infant at Breast.</a:t>
            </a:r>
          </a:p>
          <a:p>
            <a:pPr algn="l" rtl="0"/>
            <a:r>
              <a:rPr lang="en-US" sz="2800" b="1" i="1" dirty="0" smtClean="0">
                <a:solidFill>
                  <a:schemeClr val="accent1"/>
                </a:solidFill>
              </a:rPr>
              <a:t>Mother-Baby  Assessment.</a:t>
            </a:r>
          </a:p>
          <a:p>
            <a:pPr algn="l" rtl="0"/>
            <a:r>
              <a:rPr lang="en-US" sz="2800" b="1" i="1" dirty="0" smtClean="0">
                <a:solidFill>
                  <a:schemeClr val="accent1"/>
                </a:solidFill>
              </a:rPr>
              <a:t>Potential Early Breast Feeding Problem Tool.</a:t>
            </a:r>
          </a:p>
          <a:p>
            <a:pPr algn="l" rtl="0"/>
            <a:r>
              <a:rPr lang="en-US" sz="2800" b="1" i="1" dirty="0" smtClean="0">
                <a:solidFill>
                  <a:schemeClr val="accent1"/>
                </a:solidFill>
              </a:rPr>
              <a:t>Maternal  Breast Feeding Evaluation Scale</a:t>
            </a:r>
            <a:endParaRPr lang="fa-IR" sz="2800" b="1" i="1" dirty="0">
              <a:solidFill>
                <a:schemeClr val="accent1"/>
              </a:solidFill>
            </a:endParaRPr>
          </a:p>
          <a:p>
            <a:pPr marL="109537" indent="0" algn="l" rtl="0">
              <a:buNone/>
            </a:pPr>
            <a:r>
              <a:rPr lang="en-US" sz="2800" b="1" i="1" dirty="0" smtClean="0">
                <a:solidFill>
                  <a:schemeClr val="accent1"/>
                </a:solidFill>
              </a:rPr>
              <a:t>And </a:t>
            </a:r>
            <a:r>
              <a:rPr lang="fa-IR" sz="2800" b="1" i="1" dirty="0" smtClean="0">
                <a:solidFill>
                  <a:schemeClr val="accent1"/>
                </a:solidFill>
              </a:rPr>
              <a:t>......</a:t>
            </a:r>
            <a:endParaRPr lang="en-US" sz="2800" b="1" i="1" dirty="0" smtClean="0">
              <a:solidFill>
                <a:schemeClr val="accent1"/>
              </a:solidFill>
            </a:endParaRPr>
          </a:p>
        </p:txBody>
      </p:sp>
      <p:grpSp>
        <p:nvGrpSpPr>
          <p:cNvPr id="5" name="Group 4"/>
          <p:cNvGrpSpPr/>
          <p:nvPr/>
        </p:nvGrpSpPr>
        <p:grpSpPr>
          <a:xfrm>
            <a:off x="251520" y="188640"/>
            <a:ext cx="8568952" cy="1212386"/>
            <a:chOff x="0" y="-144016"/>
            <a:chExt cx="8229600" cy="1212386"/>
          </a:xfrm>
        </p:grpSpPr>
        <p:sp>
          <p:nvSpPr>
            <p:cNvPr id="6" name="Rounded Rectangle 5"/>
            <p:cNvSpPr/>
            <p:nvPr/>
          </p:nvSpPr>
          <p:spPr>
            <a:xfrm>
              <a:off x="0" y="-144016"/>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1">
                <a:lnSpc>
                  <a:spcPct val="90000"/>
                </a:lnSpc>
                <a:spcAft>
                  <a:spcPct val="35000"/>
                </a:spcAft>
              </a:pPr>
              <a:r>
                <a:rPr lang="fa-IR" sz="4400" b="1" dirty="0">
                  <a:effectLst>
                    <a:outerShdw blurRad="38100" dist="38100" dir="2700000" algn="tl">
                      <a:srgbClr val="000000">
                        <a:alpha val="43137"/>
                      </a:srgbClr>
                    </a:outerShdw>
                  </a:effectLst>
                  <a:cs typeface="B Nazanin" panose="00000400000000000000" pitchFamily="2" charset="-78"/>
                </a:rPr>
                <a:t>ابزارهای ارزیابی تغذیه نوزاد با شیر مادر </a:t>
              </a:r>
              <a:endParaRPr lang="en-US" sz="4400" dirty="0">
                <a:effectLst>
                  <a:outerShdw blurRad="38100" dist="38100" dir="2700000" algn="tl">
                    <a:srgbClr val="000000">
                      <a:alpha val="43137"/>
                    </a:srgbClr>
                  </a:outerShdw>
                </a:effectLst>
                <a:cs typeface="B Nazanin" panose="00000400000000000000" pitchFamily="2" charset="-78"/>
              </a:endParaRPr>
            </a:p>
          </p:txBody>
        </p:sp>
      </p:grpSp>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53</a:t>
            </a:fld>
            <a:endParaRPr lang="fa-IR" dirty="0"/>
          </a:p>
        </p:txBody>
      </p:sp>
    </p:spTree>
    <p:extLst>
      <p:ext uri="{BB962C8B-B14F-4D97-AF65-F5344CB8AC3E}">
        <p14:creationId xmlns:p14="http://schemas.microsoft.com/office/powerpoint/2010/main" val="28133326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02456951"/>
              </p:ext>
            </p:extLst>
          </p:nvPr>
        </p:nvGraphicFramePr>
        <p:xfrm>
          <a:off x="549896" y="1844824"/>
          <a:ext cx="8126560" cy="3456384"/>
        </p:xfrm>
        <a:graphic>
          <a:graphicData uri="http://schemas.openxmlformats.org/drawingml/2006/table">
            <a:tbl>
              <a:tblPr firstRow="1" firstCol="1" bandRow="1"/>
              <a:tblGrid>
                <a:gridCol w="1220072"/>
                <a:gridCol w="1762083"/>
                <a:gridCol w="1658947"/>
                <a:gridCol w="1348078"/>
                <a:gridCol w="2137380"/>
              </a:tblGrid>
              <a:tr h="329424">
                <a:tc>
                  <a:txBody>
                    <a:bodyPr/>
                    <a:lstStyle/>
                    <a:p>
                      <a:pPr marL="0" marR="0" algn="ctr">
                        <a:lnSpc>
                          <a:spcPct val="115000"/>
                        </a:lnSpc>
                        <a:spcBef>
                          <a:spcPts val="0"/>
                        </a:spcBef>
                        <a:spcAft>
                          <a:spcPts val="0"/>
                        </a:spcAft>
                      </a:pPr>
                      <a:r>
                        <a:rPr lang="en-US" sz="1600" i="1" dirty="0">
                          <a:effectLst/>
                          <a:latin typeface="Calibri"/>
                          <a:ea typeface="Calibri"/>
                          <a:cs typeface="Arial"/>
                        </a:rPr>
                        <a:t>0</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Calibri"/>
                          <a:ea typeface="Calibri"/>
                          <a:cs typeface="Arial"/>
                        </a:rPr>
                        <a:t>1</a:t>
                      </a:r>
                      <a:endParaRPr lang="en-US" sz="12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Calibri"/>
                          <a:ea typeface="Calibri"/>
                          <a:cs typeface="Arial"/>
                        </a:rPr>
                        <a:t>2</a:t>
                      </a:r>
                      <a:endParaRPr lang="en-US" sz="12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Calibri"/>
                          <a:ea typeface="Calibri"/>
                          <a:cs typeface="Arial"/>
                        </a:rPr>
                        <a:t>3</a:t>
                      </a:r>
                      <a:endParaRPr lang="en-US" sz="12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fa-IR" sz="1400">
                          <a:effectLst/>
                          <a:latin typeface="Calibri"/>
                          <a:ea typeface="Calibri"/>
                          <a:cs typeface="Arial"/>
                        </a:rPr>
                        <a:t> </a:t>
                      </a:r>
                      <a:endParaRPr lang="en-US" sz="12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0446">
                <a:tc>
                  <a:txBody>
                    <a:bodyPr/>
                    <a:lstStyle/>
                    <a:p>
                      <a:pPr marL="0" marR="0" algn="ctr">
                        <a:lnSpc>
                          <a:spcPct val="115000"/>
                        </a:lnSpc>
                        <a:spcBef>
                          <a:spcPts val="0"/>
                        </a:spcBef>
                        <a:spcAft>
                          <a:spcPts val="0"/>
                        </a:spcAft>
                      </a:pPr>
                      <a:r>
                        <a:rPr lang="ar-SA" sz="1200" dirty="0">
                          <a:effectLst/>
                          <a:latin typeface="Calibri"/>
                          <a:ea typeface="Calibri"/>
                          <a:cs typeface="Zar"/>
                        </a:rPr>
                        <a:t>تحريک نمي شود</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fa-IR" sz="1200" dirty="0" err="1">
                          <a:effectLst/>
                          <a:latin typeface="Calibri"/>
                          <a:ea typeface="Calibri"/>
                          <a:cs typeface="Zar"/>
                        </a:rPr>
                        <a:t>نياز</a:t>
                      </a:r>
                      <a:r>
                        <a:rPr lang="fa-IR" sz="1200" dirty="0">
                          <a:effectLst/>
                          <a:latin typeface="Calibri"/>
                          <a:ea typeface="Calibri"/>
                          <a:cs typeface="Zar"/>
                        </a:rPr>
                        <a:t> به </a:t>
                      </a:r>
                      <a:r>
                        <a:rPr lang="fa-IR" sz="1200" dirty="0" err="1">
                          <a:effectLst/>
                          <a:latin typeface="Calibri"/>
                          <a:ea typeface="Calibri"/>
                          <a:cs typeface="Zar"/>
                        </a:rPr>
                        <a:t>تحريك</a:t>
                      </a:r>
                      <a:r>
                        <a:rPr lang="fa-IR" sz="1200" dirty="0">
                          <a:effectLst/>
                          <a:latin typeface="Calibri"/>
                          <a:ea typeface="Calibri"/>
                          <a:cs typeface="Zar"/>
                        </a:rPr>
                        <a:t> </a:t>
                      </a:r>
                      <a:r>
                        <a:rPr lang="fa-IR" sz="1200" dirty="0" err="1">
                          <a:effectLst/>
                          <a:latin typeface="Calibri"/>
                          <a:ea typeface="Calibri"/>
                          <a:cs typeface="Zar"/>
                        </a:rPr>
                        <a:t>قوي</a:t>
                      </a:r>
                      <a:r>
                        <a:rPr lang="fa-IR" sz="1200" dirty="0">
                          <a:effectLst/>
                          <a:latin typeface="Calibri"/>
                          <a:ea typeface="Calibri"/>
                          <a:cs typeface="Zar"/>
                        </a:rPr>
                        <a:t> تر  بدن و</a:t>
                      </a:r>
                      <a:endParaRPr lang="en-US" sz="1200" dirty="0">
                        <a:effectLst/>
                        <a:latin typeface="Calibri"/>
                        <a:ea typeface="Calibri"/>
                        <a:cs typeface="Arial"/>
                      </a:endParaRPr>
                    </a:p>
                    <a:p>
                      <a:pPr marL="0" marR="0" algn="ctr" rtl="1">
                        <a:lnSpc>
                          <a:spcPct val="150000"/>
                        </a:lnSpc>
                        <a:spcBef>
                          <a:spcPts val="0"/>
                        </a:spcBef>
                        <a:spcAft>
                          <a:spcPts val="0"/>
                        </a:spcAft>
                      </a:pPr>
                      <a:r>
                        <a:rPr lang="fa-IR" sz="1200" dirty="0">
                          <a:effectLst/>
                          <a:latin typeface="Calibri"/>
                          <a:ea typeface="Calibri"/>
                          <a:cs typeface="Zar"/>
                        </a:rPr>
                        <a:t> اندام ها در شروع و طی </a:t>
                      </a:r>
                      <a:r>
                        <a:rPr lang="fa-IR" sz="1200" dirty="0" err="1">
                          <a:effectLst/>
                          <a:latin typeface="Calibri"/>
                          <a:ea typeface="Calibri"/>
                          <a:cs typeface="Zar"/>
                        </a:rPr>
                        <a:t>شير</a:t>
                      </a:r>
                      <a:r>
                        <a:rPr lang="fa-IR" sz="1200" dirty="0">
                          <a:effectLst/>
                          <a:latin typeface="Calibri"/>
                          <a:ea typeface="Calibri"/>
                          <a:cs typeface="Zar"/>
                        </a:rPr>
                        <a:t> خوردن</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fa-IR" sz="1200" dirty="0">
                          <a:effectLst/>
                          <a:latin typeface="Calibri"/>
                          <a:ea typeface="Calibri"/>
                          <a:cs typeface="Zar"/>
                        </a:rPr>
                        <a:t>استفاده از </a:t>
                      </a:r>
                      <a:r>
                        <a:rPr lang="fa-IR" sz="1200" dirty="0" err="1">
                          <a:effectLst/>
                          <a:latin typeface="Calibri"/>
                          <a:ea typeface="Calibri"/>
                          <a:cs typeface="Zar"/>
                        </a:rPr>
                        <a:t>تحريك</a:t>
                      </a:r>
                      <a:r>
                        <a:rPr lang="fa-IR" sz="1200" dirty="0">
                          <a:effectLst/>
                          <a:latin typeface="Calibri"/>
                          <a:ea typeface="Calibri"/>
                          <a:cs typeface="Zar"/>
                        </a:rPr>
                        <a:t> مختصر مانند </a:t>
                      </a:r>
                      <a:endParaRPr lang="en-US" sz="1200" dirty="0">
                        <a:effectLst/>
                        <a:latin typeface="Calibri"/>
                        <a:ea typeface="Calibri"/>
                        <a:cs typeface="Arial"/>
                      </a:endParaRPr>
                    </a:p>
                    <a:p>
                      <a:pPr marL="0" marR="0" algn="ctr" rtl="1">
                        <a:lnSpc>
                          <a:spcPct val="150000"/>
                        </a:lnSpc>
                        <a:spcBef>
                          <a:spcPts val="0"/>
                        </a:spcBef>
                        <a:spcAft>
                          <a:spcPts val="0"/>
                        </a:spcAft>
                      </a:pPr>
                      <a:r>
                        <a:rPr lang="fa-IR" sz="1200" dirty="0">
                          <a:effectLst/>
                          <a:latin typeface="Calibri"/>
                          <a:ea typeface="Calibri"/>
                          <a:cs typeface="Zar"/>
                        </a:rPr>
                        <a:t>بازو بسته کردن </a:t>
                      </a:r>
                      <a:r>
                        <a:rPr lang="fa-IR" sz="1200" dirty="0" err="1">
                          <a:effectLst/>
                          <a:latin typeface="Calibri"/>
                          <a:ea typeface="Calibri"/>
                          <a:cs typeface="Zar"/>
                        </a:rPr>
                        <a:t>ونوازش</a:t>
                      </a:r>
                      <a:r>
                        <a:rPr lang="fa-IR" sz="1200" dirty="0">
                          <a:effectLst/>
                          <a:latin typeface="Calibri"/>
                          <a:ea typeface="Calibri"/>
                          <a:cs typeface="Zar"/>
                        </a:rPr>
                        <a:t> کردن و</a:t>
                      </a:r>
                      <a:endParaRPr lang="en-US" sz="1200" dirty="0">
                        <a:effectLst/>
                        <a:latin typeface="Calibri"/>
                        <a:ea typeface="Calibri"/>
                        <a:cs typeface="Arial"/>
                      </a:endParaRPr>
                    </a:p>
                    <a:p>
                      <a:pPr marL="0" marR="0" algn="ctr" rtl="1">
                        <a:lnSpc>
                          <a:spcPct val="150000"/>
                        </a:lnSpc>
                        <a:spcBef>
                          <a:spcPts val="0"/>
                        </a:spcBef>
                        <a:spcAft>
                          <a:spcPts val="0"/>
                        </a:spcAft>
                      </a:pPr>
                      <a:r>
                        <a:rPr lang="fa-IR" sz="1200" dirty="0" err="1">
                          <a:effectLst/>
                          <a:latin typeface="Calibri"/>
                          <a:ea typeface="Calibri"/>
                          <a:cs typeface="Zar"/>
                        </a:rPr>
                        <a:t>ومالش</a:t>
                      </a:r>
                      <a:r>
                        <a:rPr lang="fa-IR" sz="1200" dirty="0">
                          <a:effectLst/>
                          <a:latin typeface="Calibri"/>
                          <a:ea typeface="Calibri"/>
                          <a:cs typeface="Zar"/>
                        </a:rPr>
                        <a:t>  پشت </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ar-SA" sz="1200" dirty="0">
                          <a:effectLst/>
                          <a:latin typeface="Calibri"/>
                          <a:ea typeface="Calibri"/>
                          <a:cs typeface="Zar"/>
                        </a:rPr>
                        <a:t>بدون تحريك</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ar-SA" sz="1200" b="1" dirty="0">
                          <a:effectLst/>
                          <a:latin typeface="Calibri"/>
                          <a:ea typeface="Calibri"/>
                          <a:cs typeface="Zar"/>
                        </a:rPr>
                        <a:t>آمادگی نوزاد برای </a:t>
                      </a:r>
                      <a:r>
                        <a:rPr lang="ar-SA" sz="1200" dirty="0">
                          <a:effectLst/>
                          <a:latin typeface="Calibri"/>
                          <a:ea typeface="Calibri"/>
                          <a:cs typeface="Arial"/>
                        </a:rPr>
                        <a:t> </a:t>
                      </a:r>
                      <a:r>
                        <a:rPr lang="ar-SA" sz="1200" b="1" dirty="0">
                          <a:effectLst/>
                          <a:latin typeface="Calibri"/>
                          <a:ea typeface="Calibri"/>
                          <a:cs typeface="Zar"/>
                        </a:rPr>
                        <a:t>شروع  تغذيه</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5218">
                <a:tc>
                  <a:txBody>
                    <a:bodyPr/>
                    <a:lstStyle/>
                    <a:p>
                      <a:pPr marL="0" marR="0" algn="ctr">
                        <a:lnSpc>
                          <a:spcPct val="115000"/>
                        </a:lnSpc>
                        <a:spcBef>
                          <a:spcPts val="0"/>
                        </a:spcBef>
                        <a:spcAft>
                          <a:spcPts val="0"/>
                        </a:spcAft>
                      </a:pPr>
                      <a:r>
                        <a:rPr lang="ar-SA" sz="1200">
                          <a:effectLst/>
                          <a:latin typeface="Calibri"/>
                          <a:ea typeface="Calibri"/>
                          <a:cs typeface="Zar"/>
                        </a:rPr>
                        <a:t>عدم تلاش در جستجو</a:t>
                      </a:r>
                      <a:endParaRPr lang="en-US" sz="12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fa-IR" sz="1200">
                          <a:solidFill>
                            <a:srgbClr val="000000"/>
                          </a:solidFill>
                          <a:effectLst/>
                          <a:latin typeface="Calibri"/>
                          <a:ea typeface="Calibri"/>
                          <a:cs typeface="Zar"/>
                        </a:rPr>
                        <a:t>جستجوی کم حتی با نوازش </a:t>
                      </a:r>
                      <a:endParaRPr lang="en-US" sz="12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fa-IR" sz="1200" dirty="0">
                          <a:solidFill>
                            <a:srgbClr val="000000"/>
                          </a:solidFill>
                          <a:effectLst/>
                          <a:latin typeface="Calibri"/>
                          <a:ea typeface="Calibri"/>
                          <a:cs typeface="Zar"/>
                        </a:rPr>
                        <a:t>جستجو با </a:t>
                      </a:r>
                      <a:r>
                        <a:rPr lang="fa-IR" sz="1200" dirty="0" err="1">
                          <a:solidFill>
                            <a:srgbClr val="000000"/>
                          </a:solidFill>
                          <a:effectLst/>
                          <a:latin typeface="Calibri"/>
                          <a:ea typeface="Calibri"/>
                          <a:cs typeface="Zar"/>
                        </a:rPr>
                        <a:t>نياز</a:t>
                      </a:r>
                      <a:r>
                        <a:rPr lang="fa-IR" sz="1200" dirty="0">
                          <a:solidFill>
                            <a:srgbClr val="000000"/>
                          </a:solidFill>
                          <a:effectLst/>
                          <a:latin typeface="Calibri"/>
                          <a:ea typeface="Calibri"/>
                          <a:cs typeface="Zar"/>
                        </a:rPr>
                        <a:t> به کمی نوازش</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fa-IR" sz="1200" dirty="0">
                          <a:solidFill>
                            <a:srgbClr val="000000"/>
                          </a:solidFill>
                          <a:effectLst/>
                          <a:latin typeface="Calibri"/>
                          <a:ea typeface="Calibri"/>
                          <a:cs typeface="Zar"/>
                        </a:rPr>
                        <a:t>جستجوی بلافاصله و موثر</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ar-SA" sz="1200" b="1" dirty="0">
                          <a:effectLst/>
                          <a:latin typeface="Calibri"/>
                          <a:ea typeface="Calibri"/>
                          <a:cs typeface="Zar"/>
                        </a:rPr>
                        <a:t>رفلکس جستجو کردن پستان در نوزاد</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5192">
                <a:tc>
                  <a:txBody>
                    <a:bodyPr/>
                    <a:lstStyle/>
                    <a:p>
                      <a:pPr marL="0" marR="0" algn="ctr">
                        <a:lnSpc>
                          <a:spcPct val="115000"/>
                        </a:lnSpc>
                        <a:spcBef>
                          <a:spcPts val="0"/>
                        </a:spcBef>
                        <a:spcAft>
                          <a:spcPts val="0"/>
                        </a:spcAft>
                      </a:pPr>
                      <a:r>
                        <a:rPr lang="ar-SA" sz="1200">
                          <a:effectLst/>
                          <a:latin typeface="Calibri"/>
                          <a:ea typeface="Calibri"/>
                          <a:cs typeface="Zar"/>
                        </a:rPr>
                        <a:t>نگرفتن پستان</a:t>
                      </a:r>
                      <a:endParaRPr lang="en-US" sz="12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fa-IR" sz="1200">
                          <a:solidFill>
                            <a:srgbClr val="000000"/>
                          </a:solidFill>
                          <a:effectLst/>
                          <a:latin typeface="Calibri"/>
                          <a:ea typeface="Calibri"/>
                          <a:cs typeface="Zar"/>
                        </a:rPr>
                        <a:t>بيشتر از 10 دقيقه</a:t>
                      </a:r>
                      <a:endParaRPr lang="en-US" sz="12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200" dirty="0">
                          <a:solidFill>
                            <a:srgbClr val="000000"/>
                          </a:solidFill>
                          <a:effectLst/>
                          <a:latin typeface="Calibri"/>
                          <a:ea typeface="Calibri"/>
                          <a:cs typeface="Zar"/>
                        </a:rPr>
                        <a:t>3 تا 10 </a:t>
                      </a:r>
                      <a:r>
                        <a:rPr lang="fa-IR" sz="1200" dirty="0" err="1">
                          <a:solidFill>
                            <a:srgbClr val="000000"/>
                          </a:solidFill>
                          <a:effectLst/>
                          <a:latin typeface="Calibri"/>
                          <a:ea typeface="Calibri"/>
                          <a:cs typeface="Zar"/>
                        </a:rPr>
                        <a:t>دقيقه</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fa-IR" sz="1200" dirty="0">
                          <a:solidFill>
                            <a:srgbClr val="000000"/>
                          </a:solidFill>
                          <a:effectLst/>
                          <a:latin typeface="Calibri"/>
                          <a:ea typeface="Calibri"/>
                          <a:cs typeface="Zar"/>
                        </a:rPr>
                        <a:t>شروع </a:t>
                      </a:r>
                      <a:r>
                        <a:rPr lang="fa-IR" sz="1200" dirty="0" smtClean="0">
                          <a:solidFill>
                            <a:srgbClr val="000000"/>
                          </a:solidFill>
                          <a:effectLst/>
                          <a:latin typeface="Calibri"/>
                          <a:ea typeface="Calibri"/>
                          <a:cs typeface="Zar"/>
                        </a:rPr>
                        <a:t>بلافاصله </a:t>
                      </a:r>
                      <a:endParaRPr lang="en-US" sz="1200" dirty="0">
                        <a:effectLst/>
                        <a:latin typeface="Calibri"/>
                        <a:ea typeface="Calibri"/>
                        <a:cs typeface="Arial"/>
                      </a:endParaRPr>
                    </a:p>
                    <a:p>
                      <a:pPr marL="0" marR="0" algn="ctr" rtl="1">
                        <a:lnSpc>
                          <a:spcPct val="150000"/>
                        </a:lnSpc>
                        <a:spcBef>
                          <a:spcPts val="0"/>
                        </a:spcBef>
                        <a:spcAft>
                          <a:spcPts val="0"/>
                        </a:spcAft>
                      </a:pPr>
                      <a:r>
                        <a:rPr lang="fa-IR" sz="1200" dirty="0">
                          <a:solidFill>
                            <a:srgbClr val="000000"/>
                          </a:solidFill>
                          <a:effectLst/>
                          <a:latin typeface="Calibri"/>
                          <a:ea typeface="Calibri"/>
                          <a:cs typeface="Zar"/>
                        </a:rPr>
                        <a:t> (0 تا 3 </a:t>
                      </a:r>
                      <a:r>
                        <a:rPr lang="fa-IR" sz="1200" dirty="0" err="1">
                          <a:solidFill>
                            <a:srgbClr val="000000"/>
                          </a:solidFill>
                          <a:effectLst/>
                          <a:latin typeface="Calibri"/>
                          <a:ea typeface="Calibri"/>
                          <a:cs typeface="Zar"/>
                        </a:rPr>
                        <a:t>دقيقه</a:t>
                      </a:r>
                      <a:r>
                        <a:rPr lang="fa-IR" sz="1200" dirty="0">
                          <a:solidFill>
                            <a:srgbClr val="000000"/>
                          </a:solidFill>
                          <a:effectLst/>
                          <a:latin typeface="Calibri"/>
                          <a:ea typeface="Calibri"/>
                          <a:cs typeface="Zar"/>
                        </a:rPr>
                        <a:t> )</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fa-IR" sz="1200" b="1" dirty="0">
                          <a:solidFill>
                            <a:srgbClr val="000000"/>
                          </a:solidFill>
                          <a:effectLst/>
                          <a:latin typeface="Calibri"/>
                          <a:ea typeface="Calibri"/>
                          <a:cs typeface="Zar"/>
                        </a:rPr>
                        <a:t>مدت گذاشتن  به </a:t>
                      </a:r>
                      <a:r>
                        <a:rPr lang="fa-IR" sz="1200" b="1" dirty="0" err="1">
                          <a:solidFill>
                            <a:srgbClr val="000000"/>
                          </a:solidFill>
                          <a:effectLst/>
                          <a:latin typeface="Calibri"/>
                          <a:ea typeface="Calibri"/>
                          <a:cs typeface="Zar"/>
                        </a:rPr>
                        <a:t>سينه</a:t>
                      </a:r>
                      <a:r>
                        <a:rPr lang="fa-IR" sz="1200" b="1" dirty="0">
                          <a:solidFill>
                            <a:srgbClr val="000000"/>
                          </a:solidFill>
                          <a:effectLst/>
                          <a:latin typeface="Calibri"/>
                          <a:ea typeface="Calibri"/>
                          <a:cs typeface="Zar"/>
                        </a:rPr>
                        <a:t> </a:t>
                      </a:r>
                      <a:r>
                        <a:rPr lang="fa-IR" sz="1200" b="1" dirty="0" err="1">
                          <a:solidFill>
                            <a:srgbClr val="000000"/>
                          </a:solidFill>
                          <a:effectLst/>
                          <a:latin typeface="Calibri"/>
                          <a:ea typeface="Calibri"/>
                          <a:cs typeface="Zar"/>
                        </a:rPr>
                        <a:t>تاگرفتن</a:t>
                      </a:r>
                      <a:r>
                        <a:rPr lang="fa-IR" sz="1200" b="1" dirty="0">
                          <a:solidFill>
                            <a:srgbClr val="000000"/>
                          </a:solidFill>
                          <a:effectLst/>
                          <a:latin typeface="Calibri"/>
                          <a:ea typeface="Calibri"/>
                          <a:cs typeface="Zar"/>
                        </a:rPr>
                        <a:t> پستان و شروع به </a:t>
                      </a:r>
                      <a:r>
                        <a:rPr lang="fa-IR" sz="1200" b="1" dirty="0" err="1">
                          <a:solidFill>
                            <a:srgbClr val="000000"/>
                          </a:solidFill>
                          <a:effectLst/>
                          <a:latin typeface="Calibri"/>
                          <a:ea typeface="Calibri"/>
                          <a:cs typeface="Zar"/>
                        </a:rPr>
                        <a:t>مکيدن</a:t>
                      </a:r>
                      <a:r>
                        <a:rPr lang="fa-IR" sz="1200" b="1" dirty="0">
                          <a:solidFill>
                            <a:srgbClr val="000000"/>
                          </a:solidFill>
                          <a:effectLst/>
                          <a:latin typeface="Calibri"/>
                          <a:ea typeface="Calibri"/>
                          <a:cs typeface="Zar"/>
                        </a:rPr>
                        <a:t> توسط نوزاد </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6104">
                <a:tc>
                  <a:txBody>
                    <a:bodyPr/>
                    <a:lstStyle/>
                    <a:p>
                      <a:pPr marL="0" marR="0" algn="ctr">
                        <a:lnSpc>
                          <a:spcPct val="115000"/>
                        </a:lnSpc>
                        <a:spcBef>
                          <a:spcPts val="0"/>
                        </a:spcBef>
                        <a:spcAft>
                          <a:spcPts val="0"/>
                        </a:spcAft>
                      </a:pPr>
                      <a:r>
                        <a:rPr lang="fa-IR" sz="1200">
                          <a:solidFill>
                            <a:srgbClr val="000000"/>
                          </a:solidFill>
                          <a:effectLst/>
                          <a:latin typeface="Calibri"/>
                          <a:ea typeface="Calibri"/>
                          <a:cs typeface="Zar"/>
                        </a:rPr>
                        <a:t>مکيدن نداشت</a:t>
                      </a:r>
                      <a:endParaRPr lang="en-US" sz="12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fa-IR" sz="1200" dirty="0" err="1">
                          <a:solidFill>
                            <a:srgbClr val="000000"/>
                          </a:solidFill>
                          <a:effectLst/>
                          <a:latin typeface="Calibri"/>
                          <a:ea typeface="Calibri"/>
                          <a:cs typeface="Zar"/>
                        </a:rPr>
                        <a:t>مکيدن</a:t>
                      </a:r>
                      <a:r>
                        <a:rPr lang="fa-IR" sz="1200" dirty="0">
                          <a:solidFill>
                            <a:srgbClr val="000000"/>
                          </a:solidFill>
                          <a:effectLst/>
                          <a:latin typeface="Calibri"/>
                          <a:ea typeface="Calibri"/>
                          <a:cs typeface="Zar"/>
                        </a:rPr>
                        <a:t> </a:t>
                      </a:r>
                      <a:r>
                        <a:rPr lang="fa-IR" sz="1200" dirty="0" err="1">
                          <a:solidFill>
                            <a:srgbClr val="000000"/>
                          </a:solidFill>
                          <a:effectLst/>
                          <a:latin typeface="Calibri"/>
                          <a:ea typeface="Calibri"/>
                          <a:cs typeface="Zar"/>
                        </a:rPr>
                        <a:t>ضعيف</a:t>
                      </a:r>
                      <a:r>
                        <a:rPr lang="fa-IR" sz="1200" dirty="0">
                          <a:solidFill>
                            <a:srgbClr val="000000"/>
                          </a:solidFill>
                          <a:effectLst/>
                          <a:latin typeface="Calibri"/>
                          <a:ea typeface="Calibri"/>
                          <a:cs typeface="Zar"/>
                        </a:rPr>
                        <a:t> </a:t>
                      </a:r>
                      <a:r>
                        <a:rPr lang="fa-IR" sz="1200" dirty="0" err="1">
                          <a:solidFill>
                            <a:srgbClr val="000000"/>
                          </a:solidFill>
                          <a:effectLst/>
                          <a:latin typeface="Calibri"/>
                          <a:ea typeface="Calibri"/>
                          <a:cs typeface="Zar"/>
                        </a:rPr>
                        <a:t>وگاها</a:t>
                      </a:r>
                      <a:r>
                        <a:rPr lang="fa-IR" sz="1200" dirty="0">
                          <a:solidFill>
                            <a:srgbClr val="000000"/>
                          </a:solidFill>
                          <a:effectLst/>
                          <a:latin typeface="Calibri"/>
                          <a:ea typeface="Calibri"/>
                          <a:cs typeface="Zar"/>
                        </a:rPr>
                        <a:t> با تلاش کمتر </a:t>
                      </a:r>
                      <a:r>
                        <a:rPr lang="en-US" sz="1200" baseline="0" dirty="0" smtClean="0">
                          <a:solidFill>
                            <a:srgbClr val="000000"/>
                          </a:solidFill>
                          <a:effectLst/>
                          <a:latin typeface="Calibri"/>
                          <a:ea typeface="Calibri"/>
                          <a:cs typeface="Zar"/>
                        </a:rPr>
                        <a:t> </a:t>
                      </a:r>
                      <a:endParaRPr lang="en-US" sz="1200" dirty="0">
                        <a:effectLst/>
                        <a:latin typeface="Calibri"/>
                        <a:ea typeface="Calibri"/>
                        <a:cs typeface="Arial"/>
                      </a:endParaRPr>
                    </a:p>
                    <a:p>
                      <a:pPr marL="0" marR="0" algn="ctr" rtl="1">
                        <a:lnSpc>
                          <a:spcPct val="150000"/>
                        </a:lnSpc>
                        <a:spcBef>
                          <a:spcPts val="0"/>
                        </a:spcBef>
                        <a:spcAft>
                          <a:spcPts val="0"/>
                        </a:spcAft>
                      </a:pPr>
                      <a:r>
                        <a:rPr lang="fa-IR" sz="1200" dirty="0">
                          <a:solidFill>
                            <a:srgbClr val="000000"/>
                          </a:solidFill>
                          <a:effectLst/>
                          <a:latin typeface="Calibri"/>
                          <a:ea typeface="Calibri"/>
                          <a:cs typeface="Zar"/>
                        </a:rPr>
                        <a:t>و  به مدت کوتاه تر </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fa-IR" sz="1200">
                          <a:solidFill>
                            <a:srgbClr val="000000"/>
                          </a:solidFill>
                          <a:effectLst/>
                          <a:latin typeface="Calibri"/>
                          <a:ea typeface="Calibri"/>
                          <a:cs typeface="Zar"/>
                        </a:rPr>
                        <a:t>مکيدن نسبتا خوب،</a:t>
                      </a:r>
                      <a:endParaRPr lang="en-US" sz="1200">
                        <a:effectLst/>
                        <a:latin typeface="Calibri"/>
                        <a:ea typeface="Calibri"/>
                        <a:cs typeface="Arial"/>
                      </a:endParaRPr>
                    </a:p>
                    <a:p>
                      <a:pPr marL="0" marR="0" algn="ctr" rtl="1">
                        <a:lnSpc>
                          <a:spcPct val="150000"/>
                        </a:lnSpc>
                        <a:spcBef>
                          <a:spcPts val="0"/>
                        </a:spcBef>
                        <a:spcAft>
                          <a:spcPts val="0"/>
                        </a:spcAft>
                      </a:pPr>
                      <a:r>
                        <a:rPr lang="fa-IR" sz="1200">
                          <a:solidFill>
                            <a:srgbClr val="000000"/>
                          </a:solidFill>
                          <a:effectLst/>
                          <a:latin typeface="Calibri"/>
                          <a:ea typeface="Calibri"/>
                          <a:cs typeface="Zar"/>
                        </a:rPr>
                        <a:t>(گرفتن و رها کردن پستان) </a:t>
                      </a:r>
                      <a:endParaRPr lang="en-US" sz="1200">
                        <a:effectLst/>
                        <a:latin typeface="Calibri"/>
                        <a:ea typeface="Calibri"/>
                        <a:cs typeface="Arial"/>
                      </a:endParaRPr>
                    </a:p>
                    <a:p>
                      <a:pPr marL="0" marR="0" algn="ctr" rtl="1">
                        <a:lnSpc>
                          <a:spcPct val="150000"/>
                        </a:lnSpc>
                        <a:spcBef>
                          <a:spcPts val="0"/>
                        </a:spcBef>
                        <a:spcAft>
                          <a:spcPts val="0"/>
                        </a:spcAft>
                      </a:pPr>
                      <a:r>
                        <a:rPr lang="fa-IR" sz="1200">
                          <a:solidFill>
                            <a:srgbClr val="000000"/>
                          </a:solidFill>
                          <a:effectLst/>
                          <a:latin typeface="Calibri"/>
                          <a:ea typeface="Calibri"/>
                          <a:cs typeface="Zar"/>
                        </a:rPr>
                        <a:t>ولی  نياز به تحريک</a:t>
                      </a:r>
                      <a:endParaRPr lang="en-US" sz="12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pPr>
                      <a:r>
                        <a:rPr lang="fa-IR" sz="1200" dirty="0" err="1">
                          <a:solidFill>
                            <a:srgbClr val="000000"/>
                          </a:solidFill>
                          <a:effectLst/>
                          <a:latin typeface="Calibri"/>
                          <a:ea typeface="Calibri"/>
                          <a:cs typeface="Zar"/>
                        </a:rPr>
                        <a:t>مکيدن</a:t>
                      </a:r>
                      <a:r>
                        <a:rPr lang="fa-IR" sz="1200" dirty="0">
                          <a:solidFill>
                            <a:srgbClr val="000000"/>
                          </a:solidFill>
                          <a:effectLst/>
                          <a:latin typeface="Calibri"/>
                          <a:ea typeface="Calibri"/>
                          <a:cs typeface="Zar"/>
                        </a:rPr>
                        <a:t> خوب و کامل</a:t>
                      </a:r>
                      <a:endParaRPr lang="en-US" sz="1200" dirty="0">
                        <a:effectLst/>
                        <a:latin typeface="Calibri"/>
                        <a:ea typeface="Calibri"/>
                        <a:cs typeface="Arial"/>
                      </a:endParaRPr>
                    </a:p>
                    <a:p>
                      <a:pPr marL="0" marR="0" algn="ctr" rtl="1">
                        <a:lnSpc>
                          <a:spcPct val="150000"/>
                        </a:lnSpc>
                        <a:spcBef>
                          <a:spcPts val="0"/>
                        </a:spcBef>
                        <a:spcAft>
                          <a:spcPts val="0"/>
                        </a:spcAft>
                      </a:pPr>
                      <a:r>
                        <a:rPr lang="fa-IR" sz="1200" dirty="0" err="1">
                          <a:solidFill>
                            <a:srgbClr val="000000"/>
                          </a:solidFill>
                          <a:effectLst/>
                          <a:latin typeface="Calibri"/>
                          <a:ea typeface="Calibri"/>
                          <a:cs typeface="Zar"/>
                        </a:rPr>
                        <a:t>يک</a:t>
                      </a:r>
                      <a:r>
                        <a:rPr lang="fa-IR" sz="1200" dirty="0">
                          <a:solidFill>
                            <a:srgbClr val="000000"/>
                          </a:solidFill>
                          <a:effectLst/>
                          <a:latin typeface="Calibri"/>
                          <a:ea typeface="Calibri"/>
                          <a:cs typeface="Zar"/>
                        </a:rPr>
                        <a:t> </a:t>
                      </a:r>
                      <a:r>
                        <a:rPr lang="fa-IR" sz="1200" dirty="0" err="1">
                          <a:solidFill>
                            <a:srgbClr val="000000"/>
                          </a:solidFill>
                          <a:effectLst/>
                          <a:latin typeface="Calibri"/>
                          <a:ea typeface="Calibri"/>
                          <a:cs typeface="Zar"/>
                        </a:rPr>
                        <a:t>يا</a:t>
                      </a:r>
                      <a:r>
                        <a:rPr lang="fa-IR" sz="1200" dirty="0">
                          <a:solidFill>
                            <a:srgbClr val="000000"/>
                          </a:solidFill>
                          <a:effectLst/>
                          <a:latin typeface="Calibri"/>
                          <a:ea typeface="Calibri"/>
                          <a:cs typeface="Zar"/>
                        </a:rPr>
                        <a:t> </a:t>
                      </a:r>
                      <a:r>
                        <a:rPr lang="fa-IR" sz="1200" dirty="0" err="1">
                          <a:solidFill>
                            <a:srgbClr val="000000"/>
                          </a:solidFill>
                          <a:effectLst/>
                          <a:latin typeface="Calibri"/>
                          <a:ea typeface="Calibri"/>
                          <a:cs typeface="Zar"/>
                        </a:rPr>
                        <a:t>هردو</a:t>
                      </a:r>
                      <a:r>
                        <a:rPr lang="fa-IR" sz="1200" dirty="0">
                          <a:solidFill>
                            <a:srgbClr val="000000"/>
                          </a:solidFill>
                          <a:effectLst/>
                          <a:latin typeface="Calibri"/>
                          <a:ea typeface="Calibri"/>
                          <a:cs typeface="Zar"/>
                        </a:rPr>
                        <a:t> پستان </a:t>
                      </a:r>
                      <a:endParaRPr lang="en-US" sz="1200" dirty="0">
                        <a:effectLst/>
                        <a:latin typeface="Calibri"/>
                        <a:ea typeface="Calibri"/>
                        <a:cs typeface="Arial"/>
                      </a:endParaRPr>
                    </a:p>
                    <a:p>
                      <a:pPr marL="0" marR="0" algn="ctr">
                        <a:lnSpc>
                          <a:spcPct val="115000"/>
                        </a:lnSpc>
                        <a:spcBef>
                          <a:spcPts val="0"/>
                        </a:spcBef>
                        <a:spcAft>
                          <a:spcPts val="0"/>
                        </a:spcAft>
                      </a:pPr>
                      <a:r>
                        <a:rPr lang="en-US" sz="1200" dirty="0">
                          <a:effectLst/>
                          <a:latin typeface="Calibri"/>
                          <a:ea typeface="Calibri"/>
                          <a:cs typeface="Zar"/>
                        </a:rPr>
                        <a:t> </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fa-IR" sz="1200" b="1" dirty="0">
                          <a:effectLst/>
                          <a:latin typeface="Calibri"/>
                          <a:ea typeface="Calibri"/>
                          <a:cs typeface="Zar"/>
                        </a:rPr>
                        <a:t>الگوی </a:t>
                      </a:r>
                      <a:r>
                        <a:rPr lang="fa-IR" sz="1200" b="1" dirty="0" err="1">
                          <a:effectLst/>
                          <a:latin typeface="Calibri"/>
                          <a:ea typeface="Calibri"/>
                          <a:cs typeface="Zar"/>
                        </a:rPr>
                        <a:t>مکيدن</a:t>
                      </a:r>
                      <a:r>
                        <a:rPr lang="fa-IR" sz="1200" b="1" dirty="0">
                          <a:effectLst/>
                          <a:latin typeface="Calibri"/>
                          <a:ea typeface="Calibri"/>
                          <a:cs typeface="Zar"/>
                        </a:rPr>
                        <a:t> نوزاد</a:t>
                      </a:r>
                      <a:endParaRPr lang="en-US" sz="12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5" name="Group 4"/>
          <p:cNvGrpSpPr/>
          <p:nvPr/>
        </p:nvGrpSpPr>
        <p:grpSpPr>
          <a:xfrm>
            <a:off x="467544" y="344406"/>
            <a:ext cx="8352928" cy="1140378"/>
            <a:chOff x="0" y="-72008"/>
            <a:chExt cx="8352928" cy="1140378"/>
          </a:xfrm>
        </p:grpSpPr>
        <p:sp>
          <p:nvSpPr>
            <p:cNvPr id="6" name="Rounded Rectangle 5"/>
            <p:cNvSpPr/>
            <p:nvPr/>
          </p:nvSpPr>
          <p:spPr>
            <a:xfrm>
              <a:off x="0" y="-72008"/>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dirty="0"/>
            </a:p>
          </p:txBody>
        </p:sp>
        <p:sp>
          <p:nvSpPr>
            <p:cNvPr id="7" name="Rounded Rectangle 4"/>
            <p:cNvSpPr/>
            <p:nvPr/>
          </p:nvSpPr>
          <p:spPr>
            <a:xfrm>
              <a:off x="54830" y="54830"/>
              <a:ext cx="8298098"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algn="ctr" defTabSz="1778000" rtl="1">
                <a:lnSpc>
                  <a:spcPct val="90000"/>
                </a:lnSpc>
                <a:spcAft>
                  <a:spcPct val="35000"/>
                </a:spcAft>
              </a:pPr>
              <a:r>
                <a:rPr lang="en-US" sz="4000" b="1" dirty="0" smtClean="0">
                  <a:solidFill>
                    <a:prstClr val="white"/>
                  </a:solidFill>
                  <a:effectLst>
                    <a:outerShdw blurRad="38100" dist="38100" dir="2700000" algn="tl">
                      <a:srgbClr val="000000">
                        <a:alpha val="43137"/>
                      </a:srgbClr>
                    </a:outerShdw>
                  </a:effectLst>
                  <a:cs typeface="B Nazanin" panose="00000400000000000000" pitchFamily="2" charset="-78"/>
                </a:rPr>
                <a:t> </a:t>
              </a:r>
              <a:r>
                <a:rPr lang="fa-IR" sz="4000" b="1" dirty="0" smtClean="0">
                  <a:solidFill>
                    <a:prstClr val="white"/>
                  </a:solidFill>
                  <a:effectLst>
                    <a:outerShdw blurRad="38100" dist="38100" dir="2700000" algn="tl">
                      <a:srgbClr val="000000">
                        <a:alpha val="43137"/>
                      </a:srgbClr>
                    </a:outerShdw>
                  </a:effectLst>
                  <a:cs typeface="B Nazanin" panose="00000400000000000000" pitchFamily="2" charset="-78"/>
                </a:rPr>
                <a:t>ابزار </a:t>
              </a:r>
              <a:r>
                <a:rPr lang="fa-IR" sz="4000" b="1" dirty="0" err="1">
                  <a:solidFill>
                    <a:prstClr val="white"/>
                  </a:solidFill>
                  <a:effectLst>
                    <a:outerShdw blurRad="38100" dist="38100" dir="2700000" algn="tl">
                      <a:srgbClr val="000000">
                        <a:alpha val="43137"/>
                      </a:srgbClr>
                    </a:outerShdw>
                  </a:effectLst>
                  <a:cs typeface="B Nazanin" panose="00000400000000000000" pitchFamily="2" charset="-78"/>
                </a:rPr>
                <a:t>ارزيابی</a:t>
              </a:r>
              <a:r>
                <a:rPr lang="fa-IR" sz="4000" b="1" dirty="0">
                  <a:solidFill>
                    <a:prstClr val="white"/>
                  </a:solidFill>
                  <a:effectLst>
                    <a:outerShdw blurRad="38100" dist="38100" dir="2700000" algn="tl">
                      <a:srgbClr val="000000">
                        <a:alpha val="43137"/>
                      </a:srgbClr>
                    </a:outerShdw>
                  </a:effectLst>
                  <a:cs typeface="B Nazanin" panose="00000400000000000000" pitchFamily="2" charset="-78"/>
                </a:rPr>
                <a:t> </a:t>
              </a:r>
              <a:r>
                <a:rPr lang="fa-IR" sz="4000" b="1" dirty="0" err="1">
                  <a:solidFill>
                    <a:prstClr val="white"/>
                  </a:solidFill>
                  <a:effectLst>
                    <a:outerShdw blurRad="38100" dist="38100" dir="2700000" algn="tl">
                      <a:srgbClr val="000000">
                        <a:alpha val="43137"/>
                      </a:srgbClr>
                    </a:outerShdw>
                  </a:effectLst>
                  <a:cs typeface="B Nazanin" panose="00000400000000000000" pitchFamily="2" charset="-78"/>
                </a:rPr>
                <a:t>تغذيه</a:t>
              </a:r>
              <a:r>
                <a:rPr lang="fa-IR" sz="4000" b="1" dirty="0">
                  <a:solidFill>
                    <a:prstClr val="white"/>
                  </a:solidFill>
                  <a:effectLst>
                    <a:outerShdw blurRad="38100" dist="38100" dir="2700000" algn="tl">
                      <a:srgbClr val="000000">
                        <a:alpha val="43137"/>
                      </a:srgbClr>
                    </a:outerShdw>
                  </a:effectLst>
                  <a:cs typeface="B Nazanin" panose="00000400000000000000" pitchFamily="2" charset="-78"/>
                </a:rPr>
                <a:t> نوزاد با </a:t>
              </a:r>
              <a:r>
                <a:rPr lang="fa-IR" sz="4000" b="1" dirty="0" err="1" smtClean="0">
                  <a:solidFill>
                    <a:prstClr val="white"/>
                  </a:solidFill>
                  <a:effectLst>
                    <a:outerShdw blurRad="38100" dist="38100" dir="2700000" algn="tl">
                      <a:srgbClr val="000000">
                        <a:alpha val="43137"/>
                      </a:srgbClr>
                    </a:outerShdw>
                  </a:effectLst>
                  <a:cs typeface="B Nazanin" panose="00000400000000000000" pitchFamily="2" charset="-78"/>
                </a:rPr>
                <a:t>شيرمادر</a:t>
              </a:r>
              <a:r>
                <a:rPr lang="en-US" sz="4000" b="1" dirty="0" smtClean="0">
                  <a:solidFill>
                    <a:prstClr val="white"/>
                  </a:solidFill>
                  <a:effectLst>
                    <a:outerShdw blurRad="38100" dist="38100" dir="2700000" algn="tl">
                      <a:srgbClr val="000000">
                        <a:alpha val="43137"/>
                      </a:srgbClr>
                    </a:outerShdw>
                  </a:effectLst>
                  <a:cs typeface="B Nazanin" panose="00000400000000000000" pitchFamily="2" charset="-78"/>
                </a:rPr>
                <a:t>(IBFAT</a:t>
              </a:r>
              <a:r>
                <a:rPr lang="en-US" sz="4000" b="1" dirty="0">
                  <a:solidFill>
                    <a:prstClr val="white"/>
                  </a:solidFill>
                  <a:effectLst>
                    <a:outerShdw blurRad="38100" dist="38100" dir="2700000" algn="tl">
                      <a:srgbClr val="000000">
                        <a:alpha val="43137"/>
                      </a:srgbClr>
                    </a:outerShdw>
                  </a:effectLst>
                  <a:cs typeface="B Nazanin" panose="00000400000000000000" pitchFamily="2" charset="-78"/>
                </a:rPr>
                <a:t>)</a:t>
              </a:r>
              <a:endParaRPr lang="en-US" sz="4000" dirty="0">
                <a:solidFill>
                  <a:prstClr val="white"/>
                </a:solidFill>
                <a:effectLst>
                  <a:outerShdw blurRad="38100" dist="38100" dir="2700000" algn="tl">
                    <a:srgbClr val="000000">
                      <a:alpha val="43137"/>
                    </a:srgbClr>
                  </a:outerShdw>
                </a:effectLst>
                <a:cs typeface="B Nazanin" panose="00000400000000000000" pitchFamily="2" charset="-78"/>
              </a:endParaRPr>
            </a:p>
          </p:txBody>
        </p:sp>
      </p:grpSp>
      <p:sp>
        <p:nvSpPr>
          <p:cNvPr id="2" name="Slide Number Placeholder 1"/>
          <p:cNvSpPr>
            <a:spLocks noGrp="1"/>
          </p:cNvSpPr>
          <p:nvPr>
            <p:ph type="sldNum" sz="quarter" idx="12"/>
          </p:nvPr>
        </p:nvSpPr>
        <p:spPr/>
        <p:txBody>
          <a:bodyPr/>
          <a:lstStyle/>
          <a:p>
            <a:pPr>
              <a:defRPr/>
            </a:pPr>
            <a:fld id="{10A915E6-25D4-4478-83EA-8A1184D8A544}" type="slidenum">
              <a:rPr lang="fa-IR" smtClean="0"/>
              <a:pPr>
                <a:defRPr/>
              </a:pPr>
              <a:t>54</a:t>
            </a:fld>
            <a:endParaRPr lang="fa-IR" dirty="0"/>
          </a:p>
        </p:txBody>
      </p:sp>
    </p:spTree>
    <p:extLst>
      <p:ext uri="{BB962C8B-B14F-4D97-AF65-F5344CB8AC3E}">
        <p14:creationId xmlns:p14="http://schemas.microsoft.com/office/powerpoint/2010/main" val="492090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567334"/>
            <a:ext cx="8568952" cy="4525962"/>
          </a:xfrm>
        </p:spPr>
        <p:txBody>
          <a:bodyPr/>
          <a:lstStyle/>
          <a:p>
            <a:pPr algn="l" rtl="0"/>
            <a:r>
              <a:rPr lang="en-US" sz="2000" b="1" dirty="0" smtClean="0"/>
              <a:t>Positioning  Checklist</a:t>
            </a:r>
            <a:endParaRPr lang="fa-IR" sz="2000" b="1" dirty="0" smtClean="0"/>
          </a:p>
          <a:p>
            <a:pPr lvl="1" algn="l" rtl="0"/>
            <a:r>
              <a:rPr lang="en-US" sz="1600" dirty="0" smtClean="0"/>
              <a:t>Sit comfortably with your back supported</a:t>
            </a:r>
          </a:p>
          <a:p>
            <a:pPr lvl="1" algn="l" rtl="0"/>
            <a:r>
              <a:rPr lang="en-US" sz="1600" dirty="0" smtClean="0"/>
              <a:t>Support behind baby’s back and shoulders</a:t>
            </a:r>
          </a:p>
          <a:p>
            <a:pPr lvl="1" algn="l" rtl="0"/>
            <a:r>
              <a:rPr lang="en-US" sz="1600" dirty="0" smtClean="0"/>
              <a:t>Allow baby’s head to tilt well back – your midwife will show you how you can support baby’s head while allowing it to tilt back</a:t>
            </a:r>
          </a:p>
          <a:p>
            <a:pPr lvl="1" algn="l" rtl="0"/>
            <a:r>
              <a:rPr lang="en-US" sz="1600" dirty="0" smtClean="0"/>
              <a:t>Turn baby’s whole body to face you</a:t>
            </a:r>
          </a:p>
          <a:p>
            <a:pPr lvl="1" algn="l" rtl="0"/>
            <a:r>
              <a:rPr lang="en-US" sz="1600" dirty="0" smtClean="0"/>
              <a:t>Snuggle baby’s chest and body underneath your breasts and very close to you </a:t>
            </a:r>
          </a:p>
          <a:p>
            <a:pPr lvl="1" algn="l" rtl="0"/>
            <a:r>
              <a:rPr lang="en-US" sz="1600" dirty="0" smtClean="0"/>
              <a:t>Line baby up with his nose opposite your nipple</a:t>
            </a:r>
          </a:p>
          <a:p>
            <a:pPr lvl="1" algn="l" rtl="0"/>
            <a:r>
              <a:rPr lang="en-US" sz="1600" dirty="0" smtClean="0"/>
              <a:t>Keeping baby’s head tilted back, bring baby’s lips and chin to your breast a few cm below your nipple</a:t>
            </a:r>
          </a:p>
          <a:p>
            <a:pPr lvl="1" algn="l" rtl="0"/>
            <a:r>
              <a:rPr lang="en-US" sz="1600" dirty="0" smtClean="0"/>
              <a:t>Keep your nipple above baby’s top lip</a:t>
            </a:r>
          </a:p>
          <a:p>
            <a:pPr lvl="1" algn="l" rtl="0"/>
            <a:r>
              <a:rPr lang="en-US" sz="1600" dirty="0" smtClean="0"/>
              <a:t>Watch baby’s bottom lip – it must “stick” on the breast 3 – 4 cm from the base of the nipple</a:t>
            </a:r>
          </a:p>
          <a:p>
            <a:pPr lvl="1" algn="l" rtl="0"/>
            <a:r>
              <a:rPr lang="en-US" sz="1600" dirty="0" smtClean="0"/>
              <a:t>Wait for a wide open mouth with the tongue down</a:t>
            </a:r>
          </a:p>
          <a:p>
            <a:pPr lvl="1" algn="l" rtl="0"/>
            <a:r>
              <a:rPr lang="en-US" sz="1600" dirty="0" smtClean="0"/>
              <a:t>Quickly bring baby’s chin even closer while he scoops the breast into his mouth</a:t>
            </a:r>
          </a:p>
          <a:p>
            <a:pPr lvl="1" algn="l" rtl="0"/>
            <a:endParaRPr lang="fa-IR" sz="1600" dirty="0" smtClean="0"/>
          </a:p>
        </p:txBody>
      </p:sp>
      <p:grpSp>
        <p:nvGrpSpPr>
          <p:cNvPr id="5" name="Group 4"/>
          <p:cNvGrpSpPr/>
          <p:nvPr/>
        </p:nvGrpSpPr>
        <p:grpSpPr>
          <a:xfrm>
            <a:off x="467544" y="260648"/>
            <a:ext cx="8229600" cy="1140378"/>
            <a:chOff x="0" y="-72008"/>
            <a:chExt cx="8229600" cy="1140378"/>
          </a:xfrm>
        </p:grpSpPr>
        <p:sp>
          <p:nvSpPr>
            <p:cNvPr id="6" name="Rounded Rectangle 5"/>
            <p:cNvSpPr/>
            <p:nvPr/>
          </p:nvSpPr>
          <p:spPr>
            <a:xfrm>
              <a:off x="0" y="-72008"/>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algn="ctr" defTabSz="1778000" rtl="1">
                <a:lnSpc>
                  <a:spcPct val="90000"/>
                </a:lnSpc>
                <a:spcAft>
                  <a:spcPct val="35000"/>
                </a:spcAft>
              </a:pPr>
              <a:r>
                <a:rPr lang="en-US" sz="4000" b="1" dirty="0">
                  <a:solidFill>
                    <a:prstClr val="white"/>
                  </a:solidFill>
                  <a:effectLst>
                    <a:outerShdw blurRad="38100" dist="38100" dir="2700000" algn="tl">
                      <a:srgbClr val="000000">
                        <a:alpha val="43137"/>
                      </a:srgbClr>
                    </a:outerShdw>
                  </a:effectLst>
                </a:rPr>
                <a:t>Positioning / Attachment Checklist</a:t>
              </a:r>
            </a:p>
          </p:txBody>
        </p:sp>
      </p:grpSp>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55</a:t>
            </a:fld>
            <a:endParaRPr lang="fa-IR" dirty="0"/>
          </a:p>
        </p:txBody>
      </p:sp>
    </p:spTree>
    <p:extLst>
      <p:ext uri="{BB962C8B-B14F-4D97-AF65-F5344CB8AC3E}">
        <p14:creationId xmlns:p14="http://schemas.microsoft.com/office/powerpoint/2010/main" val="14682255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567334"/>
            <a:ext cx="8568952" cy="4525962"/>
          </a:xfrm>
        </p:spPr>
        <p:txBody>
          <a:bodyPr/>
          <a:lstStyle/>
          <a:p>
            <a:pPr algn="l" rtl="0"/>
            <a:r>
              <a:rPr lang="en-US" sz="2800" b="1" dirty="0"/>
              <a:t>Attachment  </a:t>
            </a:r>
            <a:r>
              <a:rPr lang="en-US" sz="2800" b="1" dirty="0" smtClean="0"/>
              <a:t>Checklist</a:t>
            </a:r>
            <a:endParaRPr lang="fa-IR" sz="2800" b="1" dirty="0" smtClean="0"/>
          </a:p>
          <a:p>
            <a:pPr lvl="1" algn="l" rtl="0"/>
            <a:r>
              <a:rPr lang="en-US" sz="2400" dirty="0"/>
              <a:t>Baby’s mouth looks wide open</a:t>
            </a:r>
          </a:p>
          <a:p>
            <a:pPr lvl="1" algn="l" rtl="0"/>
            <a:r>
              <a:rPr lang="en-US" sz="2400" dirty="0" smtClean="0"/>
              <a:t>Baby’s </a:t>
            </a:r>
            <a:r>
              <a:rPr lang="en-US" sz="2400" dirty="0"/>
              <a:t>cheeks look full</a:t>
            </a:r>
          </a:p>
          <a:p>
            <a:pPr lvl="1" algn="l" rtl="0"/>
            <a:r>
              <a:rPr lang="en-US" sz="2400" dirty="0" smtClean="0"/>
              <a:t>Baby’s </a:t>
            </a:r>
            <a:r>
              <a:rPr lang="en-US" sz="2400" dirty="0"/>
              <a:t>chin is pressed in close to your breast</a:t>
            </a:r>
          </a:p>
          <a:p>
            <a:pPr lvl="1" algn="l" rtl="0"/>
            <a:r>
              <a:rPr lang="en-US" sz="2400" dirty="0" smtClean="0"/>
              <a:t>Baby </a:t>
            </a:r>
            <a:r>
              <a:rPr lang="en-US" sz="2400" dirty="0"/>
              <a:t>starts sucking right away</a:t>
            </a:r>
          </a:p>
          <a:p>
            <a:pPr lvl="1" algn="l" rtl="0"/>
            <a:r>
              <a:rPr lang="en-US" sz="2400" dirty="0" smtClean="0"/>
              <a:t>Baby </a:t>
            </a:r>
            <a:r>
              <a:rPr lang="en-US" sz="2400" dirty="0"/>
              <a:t>feeds in bursts of deep slow sucks and swallows, with short rest pauses </a:t>
            </a:r>
          </a:p>
          <a:p>
            <a:pPr lvl="1" algn="l" rtl="0"/>
            <a:r>
              <a:rPr lang="en-US" sz="2400" dirty="0" smtClean="0"/>
              <a:t>Breastfeeding </a:t>
            </a:r>
            <a:r>
              <a:rPr lang="en-US" sz="2400" dirty="0"/>
              <a:t>feels comfortable. </a:t>
            </a:r>
            <a:r>
              <a:rPr lang="en-US" sz="2000" dirty="0"/>
              <a:t>If your nipple hurts when you are feeding, the attachment is not quite right. Slide your finger in the corner of your baby’s mouth to break the suction, then bring your baby off the breast and help him to attach again. If you leave your baby on the breast when it is hurting, your nipple will become sore</a:t>
            </a:r>
            <a:endParaRPr lang="fa-IR" sz="2000" dirty="0" smtClean="0"/>
          </a:p>
        </p:txBody>
      </p:sp>
      <p:grpSp>
        <p:nvGrpSpPr>
          <p:cNvPr id="5" name="Group 4"/>
          <p:cNvGrpSpPr/>
          <p:nvPr/>
        </p:nvGrpSpPr>
        <p:grpSpPr>
          <a:xfrm>
            <a:off x="467544" y="260648"/>
            <a:ext cx="8229600" cy="1140378"/>
            <a:chOff x="0" y="-72008"/>
            <a:chExt cx="8229600" cy="1140378"/>
          </a:xfrm>
        </p:grpSpPr>
        <p:sp>
          <p:nvSpPr>
            <p:cNvPr id="6" name="Rounded Rectangle 5"/>
            <p:cNvSpPr/>
            <p:nvPr/>
          </p:nvSpPr>
          <p:spPr>
            <a:xfrm>
              <a:off x="0" y="-72008"/>
              <a:ext cx="8229600" cy="112320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1013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algn="ctr" defTabSz="1778000" rtl="1">
                <a:lnSpc>
                  <a:spcPct val="90000"/>
                </a:lnSpc>
                <a:spcAft>
                  <a:spcPct val="35000"/>
                </a:spcAft>
              </a:pPr>
              <a:r>
                <a:rPr lang="en-US" sz="4000" b="1" dirty="0">
                  <a:solidFill>
                    <a:prstClr val="white"/>
                  </a:solidFill>
                  <a:effectLst>
                    <a:outerShdw blurRad="38100" dist="38100" dir="2700000" algn="tl">
                      <a:srgbClr val="000000">
                        <a:alpha val="43137"/>
                      </a:srgbClr>
                    </a:outerShdw>
                  </a:effectLst>
                </a:rPr>
                <a:t>Positioning / Attachment Checklist</a:t>
              </a:r>
            </a:p>
          </p:txBody>
        </p:sp>
      </p:grpSp>
      <p:sp>
        <p:nvSpPr>
          <p:cNvPr id="3" name="Slide Number Placeholder 2"/>
          <p:cNvSpPr>
            <a:spLocks noGrp="1"/>
          </p:cNvSpPr>
          <p:nvPr>
            <p:ph type="sldNum" sz="quarter" idx="12"/>
          </p:nvPr>
        </p:nvSpPr>
        <p:spPr/>
        <p:txBody>
          <a:bodyPr/>
          <a:lstStyle/>
          <a:p>
            <a:pPr>
              <a:defRPr/>
            </a:pPr>
            <a:fld id="{10A915E6-25D4-4478-83EA-8A1184D8A544}" type="slidenum">
              <a:rPr lang="fa-IR" smtClean="0">
                <a:solidFill>
                  <a:prstClr val="black"/>
                </a:solidFill>
              </a:rPr>
              <a:pPr>
                <a:defRPr/>
              </a:pPr>
              <a:t>56</a:t>
            </a:fld>
            <a:endParaRPr lang="fa-IR" dirty="0">
              <a:solidFill>
                <a:prstClr val="black"/>
              </a:solidFill>
            </a:endParaRPr>
          </a:p>
        </p:txBody>
      </p:sp>
    </p:spTree>
    <p:extLst>
      <p:ext uri="{BB962C8B-B14F-4D97-AF65-F5344CB8AC3E}">
        <p14:creationId xmlns:p14="http://schemas.microsoft.com/office/powerpoint/2010/main" val="32945867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9552" y="114574"/>
            <a:ext cx="8229600" cy="1658242"/>
            <a:chOff x="0" y="-72008"/>
            <a:chExt cx="8229600" cy="2520280"/>
          </a:xfrm>
        </p:grpSpPr>
        <p:sp>
          <p:nvSpPr>
            <p:cNvPr id="6" name="Rounded Rectangle 5"/>
            <p:cNvSpPr/>
            <p:nvPr/>
          </p:nvSpPr>
          <p:spPr>
            <a:xfrm>
              <a:off x="0" y="-72008"/>
              <a:ext cx="8229600" cy="252028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4830" y="54830"/>
              <a:ext cx="8119940" cy="21054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algn="ctr" defTabSz="1778000" rtl="1">
                <a:lnSpc>
                  <a:spcPct val="90000"/>
                </a:lnSpc>
                <a:spcAft>
                  <a:spcPct val="35000"/>
                </a:spcAft>
              </a:pPr>
              <a:r>
                <a:rPr lang="en-US" sz="3600" b="1" dirty="0">
                  <a:solidFill>
                    <a:prstClr val="white"/>
                  </a:solidFill>
                  <a:effectLst>
                    <a:outerShdw blurRad="38100" dist="38100" dir="2700000" algn="tl">
                      <a:srgbClr val="000000">
                        <a:alpha val="43137"/>
                      </a:srgbClr>
                    </a:outerShdw>
                  </a:effectLst>
                </a:rPr>
                <a:t>Sample practical skills review </a:t>
              </a:r>
              <a:r>
                <a:rPr lang="en-US" sz="3600" b="1" dirty="0" smtClean="0">
                  <a:solidFill>
                    <a:prstClr val="white"/>
                  </a:solidFill>
                  <a:effectLst>
                    <a:outerShdw blurRad="38100" dist="38100" dir="2700000" algn="tl">
                      <a:srgbClr val="000000">
                        <a:alpha val="43137"/>
                      </a:srgbClr>
                    </a:outerShdw>
                  </a:effectLst>
                </a:rPr>
                <a:t>form</a:t>
              </a:r>
              <a:endParaRPr lang="en-US" sz="3600" b="1" dirty="0">
                <a:solidFill>
                  <a:prstClr val="white"/>
                </a:solidFill>
                <a:effectLst>
                  <a:outerShdw blurRad="38100" dist="38100" dir="2700000" algn="tl">
                    <a:srgbClr val="000000">
                      <a:alpha val="43137"/>
                    </a:srgbClr>
                  </a:outerShdw>
                </a:effectLst>
              </a:endParaRPr>
            </a:p>
            <a:p>
              <a:pPr algn="ctr" defTabSz="1778000" rtl="1">
                <a:lnSpc>
                  <a:spcPct val="90000"/>
                </a:lnSpc>
                <a:spcAft>
                  <a:spcPct val="35000"/>
                </a:spcAft>
              </a:pPr>
              <a:r>
                <a:rPr lang="en-US" sz="3600" b="1" dirty="0">
                  <a:solidFill>
                    <a:prstClr val="white"/>
                  </a:solidFill>
                  <a:effectLst>
                    <a:outerShdw blurRad="38100" dist="38100" dir="2700000" algn="tl">
                      <a:srgbClr val="000000">
                        <a:alpha val="43137"/>
                      </a:srgbClr>
                    </a:outerShdw>
                  </a:effectLst>
                </a:rPr>
                <a:t>Positioning and attachment</a:t>
              </a:r>
            </a:p>
          </p:txBody>
        </p:sp>
      </p:grpSp>
      <p:sp>
        <p:nvSpPr>
          <p:cNvPr id="8" name="Rectangle 7">
            <a:hlinkClick r:id="rId2" action="ppaction://hlinkfile"/>
          </p:cNvPr>
          <p:cNvSpPr/>
          <p:nvPr/>
        </p:nvSpPr>
        <p:spPr>
          <a:xfrm>
            <a:off x="1053952" y="2852936"/>
            <a:ext cx="7200800" cy="830997"/>
          </a:xfrm>
          <a:prstGeom prst="rect">
            <a:avLst/>
          </a:prstGeom>
        </p:spPr>
        <p:txBody>
          <a:bodyPr wrap="square">
            <a:spAutoFit/>
          </a:bodyPr>
          <a:lstStyle/>
          <a:p>
            <a:pPr marL="0" marR="0">
              <a:spcBef>
                <a:spcPts val="0"/>
              </a:spcBef>
              <a:spcAft>
                <a:spcPts val="0"/>
              </a:spcAft>
            </a:pPr>
            <a:r>
              <a:rPr lang="en-US" sz="2400" u="sng" dirty="0">
                <a:solidFill>
                  <a:srgbClr val="0000FF"/>
                </a:solidFill>
                <a:latin typeface="Arial"/>
                <a:ea typeface="Times New Roman"/>
                <a:cs typeface="Times New Roman"/>
                <a:hlinkClick r:id="rId3"/>
              </a:rPr>
              <a:t>www.unicef.org.uk/Documents/Baby_Friendly/Guidance/4/practical_skills_review_forms.doc</a:t>
            </a:r>
            <a:r>
              <a:rPr lang="en-US" sz="2400" dirty="0">
                <a:latin typeface="Arial"/>
                <a:ea typeface="Times New Roman"/>
                <a:cs typeface="Times New Roman"/>
              </a:rPr>
              <a:t> </a:t>
            </a:r>
            <a:endParaRPr lang="en-US" sz="4000" dirty="0">
              <a:effectLst/>
              <a:latin typeface="Futura Lt BT"/>
              <a:ea typeface="Times New Roman"/>
              <a:cs typeface="Times New Roman"/>
            </a:endParaRPr>
          </a:p>
        </p:txBody>
      </p:sp>
      <p:sp>
        <p:nvSpPr>
          <p:cNvPr id="2" name="Slide Number Placeholder 1"/>
          <p:cNvSpPr>
            <a:spLocks noGrp="1"/>
          </p:cNvSpPr>
          <p:nvPr>
            <p:ph type="sldNum" sz="quarter" idx="12"/>
          </p:nvPr>
        </p:nvSpPr>
        <p:spPr/>
        <p:txBody>
          <a:bodyPr/>
          <a:lstStyle/>
          <a:p>
            <a:pPr>
              <a:defRPr/>
            </a:pPr>
            <a:fld id="{10A915E6-25D4-4478-83EA-8A1184D8A544}" type="slidenum">
              <a:rPr lang="fa-IR" smtClean="0"/>
              <a:pPr>
                <a:defRPr/>
              </a:pPr>
              <a:t>57</a:t>
            </a:fld>
            <a:endParaRPr lang="fa-IR" dirty="0"/>
          </a:p>
        </p:txBody>
      </p:sp>
    </p:spTree>
    <p:extLst>
      <p:ext uri="{BB962C8B-B14F-4D97-AF65-F5344CB8AC3E}">
        <p14:creationId xmlns:p14="http://schemas.microsoft.com/office/powerpoint/2010/main" val="3913691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23528" y="2060848"/>
            <a:ext cx="8301608" cy="2304256"/>
          </a:xfrm>
        </p:spPr>
        <p:txBody>
          <a:bodyPr/>
          <a:lstStyle/>
          <a:p>
            <a:r>
              <a:rPr lang="fa-IR" sz="3200" dirty="0" smtClean="0">
                <a:cs typeface="B Nazanin" panose="00000400000000000000" pitchFamily="2" charset="-78"/>
              </a:rPr>
              <a:t>مشاورین شیردهی باید </a:t>
            </a:r>
            <a:r>
              <a:rPr lang="fa-IR" sz="3200" dirty="0" err="1" smtClean="0">
                <a:cs typeface="B Nazanin" panose="00000400000000000000" pitchFamily="2" charset="-78"/>
              </a:rPr>
              <a:t>بدرستی</a:t>
            </a:r>
            <a:r>
              <a:rPr lang="fa-IR" sz="3200" dirty="0" smtClean="0">
                <a:cs typeface="B Nazanin" panose="00000400000000000000" pitchFamily="2" charset="-78"/>
              </a:rPr>
              <a:t> و قادر به ارزیابی وضعیت شیردهی، چگونگی چفت شدن </a:t>
            </a:r>
            <a:r>
              <a:rPr lang="en-US" sz="3200" dirty="0" smtClean="0">
                <a:cs typeface="B Nazanin" panose="00000400000000000000" pitchFamily="2" charset="-78"/>
              </a:rPr>
              <a:t>(</a:t>
            </a:r>
            <a:r>
              <a:rPr lang="en-US" sz="3200" dirty="0">
                <a:cs typeface="B Nazanin" panose="00000400000000000000" pitchFamily="2" charset="-78"/>
              </a:rPr>
              <a:t>Latch-on</a:t>
            </a:r>
            <a:r>
              <a:rPr lang="en-US" sz="3200" dirty="0" smtClean="0">
                <a:cs typeface="B Nazanin" panose="00000400000000000000" pitchFamily="2" charset="-78"/>
              </a:rPr>
              <a:t>)</a:t>
            </a:r>
            <a:r>
              <a:rPr lang="fa-IR" sz="3200" dirty="0">
                <a:cs typeface="B Nazanin" panose="00000400000000000000" pitchFamily="2" charset="-78"/>
              </a:rPr>
              <a:t> دهان شیرخوار </a:t>
            </a:r>
            <a:r>
              <a:rPr lang="fa-IR" sz="3200" dirty="0" smtClean="0">
                <a:cs typeface="B Nazanin" panose="00000400000000000000" pitchFamily="2" charset="-78"/>
              </a:rPr>
              <a:t>به پستان و انتقال و </a:t>
            </a:r>
            <a:r>
              <a:rPr lang="fa-IR" sz="3200" dirty="0" err="1" smtClean="0">
                <a:cs typeface="B Nazanin" panose="00000400000000000000" pitchFamily="2" charset="-78"/>
              </a:rPr>
              <a:t>بلع</a:t>
            </a:r>
            <a:r>
              <a:rPr lang="fa-IR" sz="3200" dirty="0" smtClean="0">
                <a:cs typeface="B Nazanin" panose="00000400000000000000" pitchFamily="2" charset="-78"/>
              </a:rPr>
              <a:t> شیر و درج </a:t>
            </a:r>
            <a:r>
              <a:rPr lang="fa-IR" sz="3200" dirty="0">
                <a:cs typeface="B Nazanin" panose="00000400000000000000" pitchFamily="2" charset="-78"/>
              </a:rPr>
              <a:t>کامل ارزیابی </a:t>
            </a:r>
            <a:r>
              <a:rPr lang="fa-IR" sz="3200" dirty="0" err="1">
                <a:cs typeface="B Nazanin" panose="00000400000000000000" pitchFamily="2" charset="-78"/>
              </a:rPr>
              <a:t>تغذيه</a:t>
            </a:r>
            <a:r>
              <a:rPr lang="fa-IR" sz="3200" dirty="0">
                <a:cs typeface="B Nazanin" panose="00000400000000000000" pitchFamily="2" charset="-78"/>
              </a:rPr>
              <a:t> با </a:t>
            </a:r>
            <a:r>
              <a:rPr lang="fa-IR" sz="3200" dirty="0" err="1" smtClean="0">
                <a:cs typeface="B Nazanin" panose="00000400000000000000" pitchFamily="2" charset="-78"/>
              </a:rPr>
              <a:t>شيرمادر</a:t>
            </a:r>
            <a:r>
              <a:rPr lang="fa-IR" sz="3200" dirty="0" smtClean="0">
                <a:cs typeface="B Nazanin" panose="00000400000000000000" pitchFamily="2" charset="-78"/>
              </a:rPr>
              <a:t> در پرونده پزشکی، باشند </a:t>
            </a:r>
          </a:p>
          <a:p>
            <a:endParaRPr lang="fa-IR" sz="3200" dirty="0">
              <a:cs typeface="B Nazanin" panose="00000400000000000000" pitchFamily="2" charset="-78"/>
            </a:endParaRPr>
          </a:p>
          <a:p>
            <a:endParaRPr lang="en-US" sz="3200" dirty="0" smtClean="0">
              <a:cs typeface="B Nazanin" panose="00000400000000000000" pitchFamily="2" charset="-78"/>
            </a:endParaRPr>
          </a:p>
        </p:txBody>
      </p:sp>
      <p:graphicFrame>
        <p:nvGraphicFramePr>
          <p:cNvPr id="2" name="Diagram 1"/>
          <p:cNvGraphicFramePr/>
          <p:nvPr>
            <p:extLst>
              <p:ext uri="{D42A27DB-BD31-4B8C-83A1-F6EECF244321}">
                <p14:modId xmlns:p14="http://schemas.microsoft.com/office/powerpoint/2010/main" val="3748919637"/>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6</a:t>
            </a:fld>
            <a:endParaRPr lang="fa-IR" dirty="0"/>
          </a:p>
        </p:txBody>
      </p:sp>
    </p:spTree>
    <p:extLst>
      <p:ext uri="{BB962C8B-B14F-4D97-AF65-F5344CB8AC3E}">
        <p14:creationId xmlns:p14="http://schemas.microsoft.com/office/powerpoint/2010/main" val="2499683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90872" y="1772816"/>
            <a:ext cx="7941568" cy="4032448"/>
          </a:xfrm>
        </p:spPr>
        <p:txBody>
          <a:bodyPr/>
          <a:lstStyle/>
          <a:p>
            <a:pPr marL="852487" indent="-742950">
              <a:buFont typeface="+mj-lt"/>
              <a:buAutoNum type="arabicPeriod"/>
            </a:pPr>
            <a:r>
              <a:rPr lang="fa-IR" sz="3600" dirty="0" smtClean="0">
                <a:cs typeface="B Nazanin" panose="00000400000000000000" pitchFamily="2" charset="-78"/>
              </a:rPr>
              <a:t>فراهم نمودن راحتی مادر از نظر فیزیکی و روحی</a:t>
            </a:r>
          </a:p>
          <a:p>
            <a:pPr marL="852487" indent="-742950">
              <a:buFont typeface="+mj-lt"/>
              <a:buAutoNum type="arabicPeriod"/>
            </a:pPr>
            <a:r>
              <a:rPr lang="fa-IR" sz="3600" dirty="0" smtClean="0">
                <a:cs typeface="B Nazanin" panose="00000400000000000000" pitchFamily="2" charset="-78"/>
              </a:rPr>
              <a:t>آموزش در هر وضعیتی که مادر قرار دارد و راحت است:</a:t>
            </a:r>
          </a:p>
          <a:p>
            <a:pPr lvl="2"/>
            <a:r>
              <a:rPr lang="fa-IR" sz="3000" dirty="0" smtClean="0">
                <a:cs typeface="B Nazanin" panose="00000400000000000000" pitchFamily="2" charset="-78"/>
                <a:hlinkClick r:id="" action="ppaction://customshow?id=24&amp;return=true"/>
              </a:rPr>
              <a:t>اگر مادر روی صندلی نشسته است </a:t>
            </a:r>
            <a:endParaRPr lang="fa-IR" sz="3000" dirty="0" smtClean="0">
              <a:cs typeface="B Nazanin" panose="00000400000000000000" pitchFamily="2" charset="-78"/>
            </a:endParaRPr>
          </a:p>
          <a:p>
            <a:pPr lvl="2"/>
            <a:r>
              <a:rPr lang="fa-IR" sz="3000" dirty="0">
                <a:cs typeface="B Nazanin" panose="00000400000000000000" pitchFamily="2" charset="-78"/>
                <a:hlinkClick r:id="" action="ppaction://customshow?id=25&amp;return=true"/>
              </a:rPr>
              <a:t>اگر مادر روی </a:t>
            </a:r>
            <a:r>
              <a:rPr lang="fa-IR" sz="3000" dirty="0" smtClean="0">
                <a:cs typeface="B Nazanin" panose="00000400000000000000" pitchFamily="2" charset="-78"/>
                <a:hlinkClick r:id="" action="ppaction://customshow?id=25&amp;return=true"/>
              </a:rPr>
              <a:t>تخت </a:t>
            </a:r>
            <a:r>
              <a:rPr lang="fa-IR" sz="3000" dirty="0">
                <a:cs typeface="B Nazanin" panose="00000400000000000000" pitchFamily="2" charset="-78"/>
                <a:hlinkClick r:id="" action="ppaction://customshow?id=25&amp;return=true"/>
              </a:rPr>
              <a:t>نشسته است </a:t>
            </a:r>
            <a:endParaRPr lang="fa-IR" sz="3000" dirty="0" smtClean="0">
              <a:cs typeface="B Nazanin" panose="00000400000000000000" pitchFamily="2" charset="-78"/>
            </a:endParaRPr>
          </a:p>
          <a:p>
            <a:pPr lvl="2"/>
            <a:r>
              <a:rPr lang="fa-IR" sz="3000" dirty="0">
                <a:cs typeface="B Nazanin" panose="00000400000000000000" pitchFamily="2" charset="-78"/>
                <a:hlinkClick r:id="" action="ppaction://customshow?id=18&amp;return=true"/>
              </a:rPr>
              <a:t>اگر مادر </a:t>
            </a:r>
            <a:r>
              <a:rPr lang="fa-IR" sz="3000" dirty="0" smtClean="0">
                <a:cs typeface="B Nazanin" panose="00000400000000000000" pitchFamily="2" charset="-78"/>
                <a:hlinkClick r:id="" action="ppaction://customshow?id=18&amp;return=true"/>
              </a:rPr>
              <a:t>با پهلو خوابیده است </a:t>
            </a:r>
            <a:endParaRPr lang="fa-IR" sz="3000" dirty="0">
              <a:cs typeface="B Nazanin" panose="00000400000000000000" pitchFamily="2" charset="-78"/>
            </a:endParaRPr>
          </a:p>
          <a:p>
            <a:pPr lvl="2"/>
            <a:r>
              <a:rPr lang="fa-IR" sz="3000" dirty="0">
                <a:cs typeface="B Nazanin" panose="00000400000000000000" pitchFamily="2" charset="-78"/>
                <a:hlinkClick r:id="" action="ppaction://customshow?id=17&amp;return=true"/>
              </a:rPr>
              <a:t>اگر مادر </a:t>
            </a:r>
            <a:r>
              <a:rPr lang="fa-IR" sz="3000" dirty="0" smtClean="0">
                <a:cs typeface="B Nazanin" panose="00000400000000000000" pitchFamily="2" charset="-78"/>
                <a:hlinkClick r:id="" action="ppaction://customshow?id=17&amp;return=true"/>
              </a:rPr>
              <a:t>به پشت خوابیده است </a:t>
            </a:r>
            <a:endParaRPr lang="fa-IR" sz="3400" dirty="0">
              <a:cs typeface="B Nazanin" panose="00000400000000000000" pitchFamily="2" charset="-78"/>
            </a:endParaRPr>
          </a:p>
          <a:p>
            <a:pPr lvl="1"/>
            <a:endParaRPr lang="fa-IR" sz="3200" dirty="0" smtClean="0">
              <a:cs typeface="B Nazanin" panose="00000400000000000000" pitchFamily="2" charset="-78"/>
            </a:endParaRPr>
          </a:p>
          <a:p>
            <a:endParaRPr lang="fa-IR" sz="3600" dirty="0">
              <a:cs typeface="B Nazanin" panose="00000400000000000000" pitchFamily="2" charset="-78"/>
            </a:endParaRPr>
          </a:p>
          <a:p>
            <a:endParaRPr lang="en-US" sz="3600" dirty="0" smtClean="0">
              <a:cs typeface="B Nazanin" panose="00000400000000000000" pitchFamily="2" charset="-78"/>
            </a:endParaRPr>
          </a:p>
        </p:txBody>
      </p:sp>
      <p:graphicFrame>
        <p:nvGraphicFramePr>
          <p:cNvPr id="2" name="Diagram 1"/>
          <p:cNvGraphicFramePr/>
          <p:nvPr>
            <p:extLst>
              <p:ext uri="{D42A27DB-BD31-4B8C-83A1-F6EECF244321}">
                <p14:modId xmlns:p14="http://schemas.microsoft.com/office/powerpoint/2010/main" val="2071239661"/>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10A915E6-25D4-4478-83EA-8A1184D8A544}" type="slidenum">
              <a:rPr lang="fa-IR" smtClean="0"/>
              <a:pPr>
                <a:defRPr/>
              </a:pPr>
              <a:t>7</a:t>
            </a:fld>
            <a:endParaRPr lang="fa-IR" dirty="0"/>
          </a:p>
        </p:txBody>
      </p:sp>
    </p:spTree>
    <p:extLst>
      <p:ext uri="{BB962C8B-B14F-4D97-AF65-F5344CB8AC3E}">
        <p14:creationId xmlns:p14="http://schemas.microsoft.com/office/powerpoint/2010/main" val="4266914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92991" y="1685396"/>
            <a:ext cx="4815362" cy="2607700"/>
          </a:xfrm>
        </p:spPr>
        <p:txBody>
          <a:bodyPr/>
          <a:lstStyle/>
          <a:p>
            <a:r>
              <a:rPr lang="fa-IR" sz="2800" dirty="0" smtClean="0">
                <a:cs typeface="B Nazanin" panose="00000400000000000000" pitchFamily="2" charset="-78"/>
              </a:rPr>
              <a:t>زانوهایش کمی بالاتر از </a:t>
            </a:r>
            <a:r>
              <a:rPr lang="fa-IR" sz="2800" dirty="0" err="1" smtClean="0">
                <a:cs typeface="B Nazanin" panose="00000400000000000000" pitchFamily="2" charset="-78"/>
              </a:rPr>
              <a:t>باسن</a:t>
            </a:r>
            <a:r>
              <a:rPr lang="fa-IR" sz="2800" dirty="0" smtClean="0">
                <a:cs typeface="B Nazanin" panose="00000400000000000000" pitchFamily="2" charset="-78"/>
              </a:rPr>
              <a:t> باشد</a:t>
            </a:r>
          </a:p>
          <a:p>
            <a:pPr lvl="1"/>
            <a:r>
              <a:rPr lang="fa-IR" sz="2400" dirty="0" smtClean="0">
                <a:cs typeface="B Nazanin" panose="00000400000000000000" pitchFamily="2" charset="-78"/>
              </a:rPr>
              <a:t>گذاشتن زیر </a:t>
            </a:r>
            <a:r>
              <a:rPr lang="fa-IR" sz="2400" dirty="0" err="1" smtClean="0">
                <a:cs typeface="B Nazanin" panose="00000400000000000000" pitchFamily="2" charset="-78"/>
              </a:rPr>
              <a:t>پائی</a:t>
            </a:r>
            <a:r>
              <a:rPr lang="fa-IR" sz="2400" dirty="0" smtClean="0">
                <a:cs typeface="B Nazanin" panose="00000400000000000000" pitchFamily="2" charset="-78"/>
              </a:rPr>
              <a:t> بمنظور </a:t>
            </a:r>
            <a:r>
              <a:rPr lang="fa-IR" sz="2400" dirty="0" err="1" smtClean="0">
                <a:cs typeface="B Nazanin" panose="00000400000000000000" pitchFamily="2" charset="-78"/>
              </a:rPr>
              <a:t>بالابردن</a:t>
            </a:r>
            <a:r>
              <a:rPr lang="fa-IR" sz="2400" dirty="0" smtClean="0">
                <a:cs typeface="B Nazanin" panose="00000400000000000000" pitchFamily="2" charset="-78"/>
              </a:rPr>
              <a:t> </a:t>
            </a:r>
            <a:r>
              <a:rPr lang="fa-IR" sz="2400" dirty="0" err="1" smtClean="0">
                <a:cs typeface="B Nazanin" panose="00000400000000000000" pitchFamily="2" charset="-78"/>
              </a:rPr>
              <a:t>زانوها</a:t>
            </a:r>
            <a:endParaRPr lang="fa-IR" sz="2400" dirty="0">
              <a:cs typeface="B Nazanin" panose="00000400000000000000" pitchFamily="2" charset="-78"/>
            </a:endParaRPr>
          </a:p>
          <a:p>
            <a:pPr lvl="2"/>
            <a:r>
              <a:rPr lang="fa-IR" sz="2400" dirty="0" smtClean="0">
                <a:cs typeface="B Nazanin" panose="00000400000000000000" pitchFamily="2" charset="-78"/>
              </a:rPr>
              <a:t>متمایل شدن  بدن شیرخوار رو به مادر </a:t>
            </a:r>
          </a:p>
          <a:p>
            <a:pPr lvl="2"/>
            <a:r>
              <a:rPr lang="fa-IR" sz="2400" dirty="0" smtClean="0">
                <a:cs typeface="B Nazanin" panose="00000400000000000000" pitchFamily="2" charset="-78"/>
              </a:rPr>
              <a:t>پیشگیری از کشش پشت مادر</a:t>
            </a:r>
          </a:p>
          <a:p>
            <a:r>
              <a:rPr lang="fa-IR" sz="2800" dirty="0" smtClean="0">
                <a:cs typeface="B Nazanin" panose="00000400000000000000" pitchFamily="2" charset="-78"/>
              </a:rPr>
              <a:t>استفاده از بالش برای راحتی و حمایت شیرخوار </a:t>
            </a:r>
          </a:p>
        </p:txBody>
      </p:sp>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8</a:t>
            </a:fld>
            <a:endParaRPr lang="fa-IR" dirty="0"/>
          </a:p>
        </p:txBody>
      </p:sp>
      <p:grpSp>
        <p:nvGrpSpPr>
          <p:cNvPr id="5" name="Group 4"/>
          <p:cNvGrpSpPr/>
          <p:nvPr/>
        </p:nvGrpSpPr>
        <p:grpSpPr>
          <a:xfrm>
            <a:off x="434538" y="260649"/>
            <a:ext cx="8229600" cy="1080119"/>
            <a:chOff x="0" y="0"/>
            <a:chExt cx="8229600" cy="1142760"/>
          </a:xfrm>
        </p:grpSpPr>
        <p:sp>
          <p:nvSpPr>
            <p:cNvPr id="6" name="Rounded Rectangle 5"/>
            <p:cNvSpPr/>
            <p:nvPr/>
          </p:nvSpPr>
          <p:spPr>
            <a:xfrm>
              <a:off x="0" y="0"/>
              <a:ext cx="8229600" cy="114276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5785" y="55785"/>
              <a:ext cx="8118030" cy="1086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Aft>
                  <a:spcPct val="35000"/>
                </a:spcAft>
              </a:pPr>
              <a:r>
                <a:rPr lang="fa-IR" sz="4000" b="1" dirty="0">
                  <a:effectLst>
                    <a:outerShdw blurRad="38100" dist="38100" dir="2700000" algn="tl">
                      <a:srgbClr val="000000">
                        <a:alpha val="43137"/>
                      </a:srgbClr>
                    </a:outerShdw>
                  </a:effectLst>
                  <a:cs typeface="B Nazanin" panose="00000400000000000000" pitchFamily="2" charset="-78"/>
                </a:rPr>
                <a:t>اگر مادر روی صندلی </a:t>
              </a:r>
              <a:r>
                <a:rPr lang="fa-IR" sz="4000" b="1" dirty="0" err="1" smtClean="0">
                  <a:effectLst>
                    <a:outerShdw blurRad="38100" dist="38100" dir="2700000" algn="tl">
                      <a:srgbClr val="000000">
                        <a:alpha val="43137"/>
                      </a:srgbClr>
                    </a:outerShdw>
                  </a:effectLst>
                  <a:cs typeface="B Nazanin" panose="00000400000000000000" pitchFamily="2" charset="-78"/>
                </a:rPr>
                <a:t>ومستقیم</a:t>
              </a:r>
              <a:r>
                <a:rPr lang="fa-IR" sz="4000" b="1" dirty="0" smtClean="0">
                  <a:effectLst>
                    <a:outerShdw blurRad="38100" dist="38100" dir="2700000" algn="tl">
                      <a:srgbClr val="000000">
                        <a:alpha val="43137"/>
                      </a:srgbClr>
                    </a:outerShdw>
                  </a:effectLst>
                  <a:cs typeface="B Nazanin" panose="00000400000000000000" pitchFamily="2" charset="-78"/>
                </a:rPr>
                <a:t> نشسته </a:t>
              </a:r>
              <a:r>
                <a:rPr lang="fa-IR" sz="4000" b="1" dirty="0">
                  <a:effectLst>
                    <a:outerShdw blurRad="38100" dist="38100" dir="2700000" algn="tl">
                      <a:srgbClr val="000000">
                        <a:alpha val="43137"/>
                      </a:srgbClr>
                    </a:outerShdw>
                  </a:effectLst>
                  <a:cs typeface="B Nazanin" panose="00000400000000000000" pitchFamily="2" charset="-78"/>
                </a:rPr>
                <a:t>است </a:t>
              </a:r>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772816"/>
            <a:ext cx="3109423" cy="27054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Content Placeholder 1"/>
          <p:cNvSpPr txBox="1">
            <a:spLocks/>
          </p:cNvSpPr>
          <p:nvPr/>
        </p:nvSpPr>
        <p:spPr bwMode="auto">
          <a:xfrm>
            <a:off x="764750" y="4395928"/>
            <a:ext cx="7767690" cy="256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B Yagut" pitchFamily="2" charset="-78"/>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B Yagut" pitchFamily="2" charset="-78"/>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B Yagut" pitchFamily="2" charset="-78"/>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B Yagut" pitchFamily="2" charset="-78"/>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B Yagut" pitchFamily="2" charset="-78"/>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r>
              <a:rPr lang="fa-IR" sz="2400" dirty="0" smtClean="0">
                <a:cs typeface="B Nazanin" panose="00000400000000000000" pitchFamily="2" charset="-78"/>
              </a:rPr>
              <a:t>برای پشت مادر</a:t>
            </a:r>
          </a:p>
          <a:p>
            <a:pPr lvl="1"/>
            <a:r>
              <a:rPr lang="fa-IR" sz="2400" dirty="0" smtClean="0">
                <a:cs typeface="B Nazanin" panose="00000400000000000000" pitchFamily="2" charset="-78"/>
              </a:rPr>
              <a:t>روی ران ها و </a:t>
            </a:r>
            <a:r>
              <a:rPr lang="fa-IR" sz="2400" dirty="0" err="1" smtClean="0">
                <a:cs typeface="B Nazanin" panose="00000400000000000000" pitchFamily="2" charset="-78"/>
              </a:rPr>
              <a:t>پائين</a:t>
            </a:r>
            <a:r>
              <a:rPr lang="fa-IR" sz="2400" dirty="0" smtClean="0">
                <a:cs typeface="B Nazanin" panose="00000400000000000000" pitchFamily="2" charset="-78"/>
              </a:rPr>
              <a:t> شکم مادر (بالش نسبتا محکم ،بالش شیردهی) بمنظور هم سطح نمودن شیرخوار با پستان</a:t>
            </a:r>
            <a:endParaRPr lang="en-US" sz="2400" dirty="0" smtClean="0">
              <a:cs typeface="B Nazanin" panose="00000400000000000000" pitchFamily="2" charset="-78"/>
            </a:endParaRPr>
          </a:p>
          <a:p>
            <a:r>
              <a:rPr lang="fa-IR" sz="2800" dirty="0" smtClean="0">
                <a:cs typeface="B Nazanin" panose="00000400000000000000" pitchFamily="2" charset="-78"/>
              </a:rPr>
              <a:t>مادر نباید به عقب یا جلو بروی شیرخوار خم شود</a:t>
            </a:r>
            <a:endParaRPr lang="en-US" sz="2800" dirty="0">
              <a:cs typeface="B Nazanin" panose="00000400000000000000" pitchFamily="2" charset="-78"/>
            </a:endParaRPr>
          </a:p>
        </p:txBody>
      </p:sp>
    </p:spTree>
    <p:extLst>
      <p:ext uri="{BB962C8B-B14F-4D97-AF65-F5344CB8AC3E}">
        <p14:creationId xmlns:p14="http://schemas.microsoft.com/office/powerpoint/2010/main" val="72528652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9351" y="1484784"/>
            <a:ext cx="8419002" cy="2046957"/>
          </a:xfrm>
        </p:spPr>
        <p:txBody>
          <a:bodyPr/>
          <a:lstStyle/>
          <a:p>
            <a:r>
              <a:rPr lang="fa-IR" sz="2800" dirty="0" smtClean="0">
                <a:cs typeface="B Nazanin" panose="00000400000000000000" pitchFamily="2" charset="-78"/>
              </a:rPr>
              <a:t>بالا آوردن پشتی تخت بطور قائم (90درجه)</a:t>
            </a:r>
          </a:p>
          <a:p>
            <a:r>
              <a:rPr lang="fa-IR" sz="2800" dirty="0" smtClean="0">
                <a:cs typeface="B Nazanin" panose="00000400000000000000" pitchFamily="2" charset="-78"/>
              </a:rPr>
              <a:t>استفاده از بالش </a:t>
            </a:r>
            <a:r>
              <a:rPr lang="fa-IR" sz="2800" dirty="0">
                <a:cs typeface="B Nazanin" panose="00000400000000000000" pitchFamily="2" charset="-78"/>
              </a:rPr>
              <a:t>برای پشت </a:t>
            </a:r>
            <a:r>
              <a:rPr lang="fa-IR" sz="2800" dirty="0" smtClean="0">
                <a:cs typeface="B Nazanin" panose="00000400000000000000" pitchFamily="2" charset="-78"/>
              </a:rPr>
              <a:t>مادر(درصورت نیاز)</a:t>
            </a:r>
            <a:endParaRPr lang="fa-IR" sz="2800" dirty="0">
              <a:cs typeface="B Nazanin" panose="00000400000000000000" pitchFamily="2" charset="-78"/>
            </a:endParaRPr>
          </a:p>
          <a:p>
            <a:r>
              <a:rPr lang="fa-IR" sz="2800" dirty="0" smtClean="0">
                <a:cs typeface="B Nazanin" panose="00000400000000000000" pitchFamily="2" charset="-78"/>
              </a:rPr>
              <a:t>گذاشتن بالش برای زیر</a:t>
            </a:r>
            <a:r>
              <a:rPr lang="en-US" sz="2800" dirty="0" smtClean="0">
                <a:cs typeface="B Nazanin" panose="00000400000000000000" pitchFamily="2" charset="-78"/>
              </a:rPr>
              <a:t> </a:t>
            </a:r>
            <a:r>
              <a:rPr lang="fa-IR" sz="2800" dirty="0" err="1" smtClean="0">
                <a:cs typeface="B Nazanin" panose="00000400000000000000" pitchFamily="2" charset="-78"/>
              </a:rPr>
              <a:t>زانوها</a:t>
            </a:r>
            <a:r>
              <a:rPr lang="fa-IR" sz="2800" dirty="0" smtClean="0">
                <a:cs typeface="B Nazanin" panose="00000400000000000000" pitchFamily="2" charset="-78"/>
              </a:rPr>
              <a:t> و یا بازوی مادر</a:t>
            </a:r>
          </a:p>
          <a:p>
            <a:r>
              <a:rPr lang="fa-IR" sz="2800" dirty="0">
                <a:cs typeface="B Nazanin" panose="00000400000000000000" pitchFamily="2" charset="-78"/>
              </a:rPr>
              <a:t>گذاشتن بالش روی ران ها </a:t>
            </a:r>
            <a:r>
              <a:rPr lang="fa-IR" sz="2800" dirty="0" smtClean="0">
                <a:cs typeface="B Nazanin" panose="00000400000000000000" pitchFamily="2" charset="-78"/>
              </a:rPr>
              <a:t>و </a:t>
            </a:r>
            <a:r>
              <a:rPr lang="fa-IR" sz="2800" dirty="0" err="1" smtClean="0">
                <a:cs typeface="B Nazanin" panose="00000400000000000000" pitchFamily="2" charset="-78"/>
              </a:rPr>
              <a:t>پائين</a:t>
            </a:r>
            <a:r>
              <a:rPr lang="fa-IR" sz="2800" dirty="0" smtClean="0">
                <a:cs typeface="B Nazanin" panose="00000400000000000000" pitchFamily="2" charset="-78"/>
              </a:rPr>
              <a:t> شکم مادر بمنظور </a:t>
            </a:r>
            <a:r>
              <a:rPr lang="fa-IR" sz="2800" dirty="0">
                <a:cs typeface="B Nazanin" panose="00000400000000000000" pitchFamily="2" charset="-78"/>
              </a:rPr>
              <a:t>هم سطح نمودن شیرخوار با </a:t>
            </a:r>
            <a:r>
              <a:rPr lang="fa-IR" sz="2800" dirty="0" smtClean="0">
                <a:cs typeface="B Nazanin" panose="00000400000000000000" pitchFamily="2" charset="-78"/>
              </a:rPr>
              <a:t>پستان یا حفاظت شکاف سزارین</a:t>
            </a:r>
            <a:endParaRPr lang="fa-IR" sz="2800" dirty="0">
              <a:cs typeface="B Nazanin" panose="00000400000000000000" pitchFamily="2" charset="-78"/>
            </a:endParaRPr>
          </a:p>
          <a:p>
            <a:endParaRPr lang="en-US" sz="2800" dirty="0">
              <a:cs typeface="B Nazanin" panose="00000400000000000000" pitchFamily="2" charset="-78"/>
            </a:endParaRPr>
          </a:p>
        </p:txBody>
      </p:sp>
      <p:sp>
        <p:nvSpPr>
          <p:cNvPr id="11" name="Title 10"/>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0A915E6-25D4-4478-83EA-8A1184D8A544}" type="slidenum">
              <a:rPr lang="fa-IR" smtClean="0"/>
              <a:pPr>
                <a:defRPr/>
              </a:pPr>
              <a:t>9</a:t>
            </a:fld>
            <a:endParaRPr lang="fa-IR" dirty="0"/>
          </a:p>
        </p:txBody>
      </p:sp>
      <p:grpSp>
        <p:nvGrpSpPr>
          <p:cNvPr id="5" name="Group 4"/>
          <p:cNvGrpSpPr/>
          <p:nvPr/>
        </p:nvGrpSpPr>
        <p:grpSpPr>
          <a:xfrm>
            <a:off x="434538" y="260649"/>
            <a:ext cx="8229600" cy="1080119"/>
            <a:chOff x="0" y="0"/>
            <a:chExt cx="8229600" cy="1142760"/>
          </a:xfrm>
        </p:grpSpPr>
        <p:sp>
          <p:nvSpPr>
            <p:cNvPr id="6" name="Rounded Rectangle 5"/>
            <p:cNvSpPr/>
            <p:nvPr/>
          </p:nvSpPr>
          <p:spPr>
            <a:xfrm>
              <a:off x="0" y="0"/>
              <a:ext cx="8229600" cy="1142760"/>
            </a:xfrm>
            <a:prstGeom prst="round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Rounded Rectangle 4"/>
            <p:cNvSpPr/>
            <p:nvPr/>
          </p:nvSpPr>
          <p:spPr>
            <a:xfrm>
              <a:off x="55785" y="55785"/>
              <a:ext cx="8118030" cy="1086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rtl="1">
                <a:lnSpc>
                  <a:spcPct val="90000"/>
                </a:lnSpc>
                <a:spcAft>
                  <a:spcPct val="35000"/>
                </a:spcAft>
              </a:pPr>
              <a:r>
                <a:rPr lang="fa-IR" sz="4000" b="1" dirty="0">
                  <a:effectLst>
                    <a:outerShdw blurRad="38100" dist="38100" dir="2700000" algn="tl">
                      <a:srgbClr val="000000">
                        <a:alpha val="43137"/>
                      </a:srgbClr>
                    </a:outerShdw>
                  </a:effectLst>
                  <a:cs typeface="B Nazanin" panose="00000400000000000000" pitchFamily="2" charset="-78"/>
                </a:rPr>
                <a:t>اگر مادر روی تخت نشسته است </a:t>
              </a: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3871004"/>
            <a:ext cx="3744416" cy="25615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10236680"/>
      </p:ext>
    </p:extLst>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فرمت اسلايد">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Layers">
  <a:themeElements>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fontScheme name="Layers">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fa-I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fa-I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docProps/app.xml><?xml version="1.0" encoding="utf-8"?>
<Properties xmlns="http://schemas.openxmlformats.org/officeDocument/2006/extended-properties" xmlns:vt="http://schemas.openxmlformats.org/officeDocument/2006/docPropsVTypes">
  <Template>فرمت اسلايد</Template>
  <TotalTime>5998</TotalTime>
  <Words>3749</Words>
  <Application>Microsoft Office PowerPoint</Application>
  <PresentationFormat>On-screen Show (4:3)</PresentationFormat>
  <Paragraphs>520</Paragraphs>
  <Slides>57</Slides>
  <Notes>34</Notes>
  <HiddenSlides>7</HiddenSlides>
  <MMClips>0</MMClips>
  <ScaleCrop>false</ScaleCrop>
  <HeadingPairs>
    <vt:vector size="8" baseType="variant">
      <vt:variant>
        <vt:lpstr>Fonts Used</vt:lpstr>
      </vt:variant>
      <vt:variant>
        <vt:i4>17</vt:i4>
      </vt:variant>
      <vt:variant>
        <vt:lpstr>Theme</vt:lpstr>
      </vt:variant>
      <vt:variant>
        <vt:i4>6</vt:i4>
      </vt:variant>
      <vt:variant>
        <vt:lpstr>Slide Titles</vt:lpstr>
      </vt:variant>
      <vt:variant>
        <vt:i4>57</vt:i4>
      </vt:variant>
      <vt:variant>
        <vt:lpstr>Custom Shows</vt:lpstr>
      </vt:variant>
      <vt:variant>
        <vt:i4>42</vt:i4>
      </vt:variant>
    </vt:vector>
  </HeadingPairs>
  <TitlesOfParts>
    <vt:vector size="122" baseType="lpstr">
      <vt:lpstr>2  Kamran</vt:lpstr>
      <vt:lpstr>Antique Olive</vt:lpstr>
      <vt:lpstr>Arial</vt:lpstr>
      <vt:lpstr>B Mitra</vt:lpstr>
      <vt:lpstr>B Nazanin</vt:lpstr>
      <vt:lpstr>B Yagut</vt:lpstr>
      <vt:lpstr>B Zar</vt:lpstr>
      <vt:lpstr>Calibri</vt:lpstr>
      <vt:lpstr>F_Mashgh</vt:lpstr>
      <vt:lpstr>Futura Lt BT</vt:lpstr>
      <vt:lpstr>Lucida Sans Unicode</vt:lpstr>
      <vt:lpstr>Times New Roman</vt:lpstr>
      <vt:lpstr>Verdana</vt:lpstr>
      <vt:lpstr>Wingdings</vt:lpstr>
      <vt:lpstr>Wingdings 2</vt:lpstr>
      <vt:lpstr>Wingdings 3</vt:lpstr>
      <vt:lpstr>Zar</vt:lpstr>
      <vt:lpstr>فرمت اسلايد</vt:lpstr>
      <vt:lpstr>Office Theme</vt:lpstr>
      <vt:lpstr>1_Office Theme</vt:lpstr>
      <vt:lpstr>2_Office Theme</vt:lpstr>
      <vt:lpstr>3_Office Theme</vt:lpstr>
      <vt:lpstr>2_Layers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Madonna or cradle hold گهواره ای</vt:lpstr>
      <vt:lpstr>Cross-cradle hold گهواره ای متقابل</vt:lpstr>
      <vt:lpstr>Clutch, Under arm football hold زير بغلی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warm</vt:lpstr>
      <vt:lpstr>ahamyate bm</vt:lpstr>
      <vt:lpstr>good pos</vt:lpstr>
      <vt:lpstr>clostrum</vt:lpstr>
      <vt:lpstr>bavare ghalat</vt:lpstr>
      <vt:lpstr>saate ava3</vt:lpstr>
      <vt:lpstr>rom</vt:lpstr>
      <vt:lpstr>taghaza</vt:lpstr>
      <vt:lpstr>Custom Show 12ahesh</vt:lpstr>
      <vt:lpstr>bre</vt:lpstr>
      <vt:lpstr>key point</vt:lpstr>
      <vt:lpstr>مشفزا</vt:lpstr>
      <vt:lpstr>breast sup</vt:lpstr>
      <vt:lpstr>aid</vt:lpstr>
      <vt:lpstr>ibfat</vt:lpstr>
      <vt:lpstr>latch</vt:lpstr>
      <vt:lpstr>posi</vt:lpstr>
      <vt:lpstr>flat on back</vt:lpstr>
      <vt:lpstr>pahlu</vt:lpstr>
      <vt:lpstr>cradle</vt:lpstr>
      <vt:lpstr>croos</vt:lpstr>
      <vt:lpstr>under</vt:lpstr>
      <vt:lpstr>side</vt:lpstr>
      <vt:lpstr>پرهیز  در طی</vt:lpstr>
      <vt:lpstr>صندلی</vt:lpstr>
      <vt:lpstr>نشسته</vt:lpstr>
      <vt:lpstr>پشت</vt:lpstr>
      <vt:lpstr>نشستهوو</vt:lpstr>
      <vt:lpstr>نکات کلیدی</vt:lpstr>
      <vt:lpstr>پستان حمایت</vt:lpstr>
      <vt:lpstr>Custom Show 1حمایییییییت</vt:lpstr>
      <vt:lpstr>حوله</vt:lpstr>
      <vt:lpstr>گرفتن</vt:lpstr>
      <vt:lpstr>قلب موفق</vt:lpstr>
      <vt:lpstr>بینی</vt:lpstr>
      <vt:lpstr>دهان</vt:lpstr>
      <vt:lpstr>lip smacking</vt:lpstr>
      <vt:lpstr>123</vt:lpstr>
      <vt:lpstr>بلع</vt:lpstr>
      <vt:lpstr>good latch on</vt:lpstr>
      <vt:lpstr>good lo</vt:lpstr>
      <vt:lpstr>avoid</vt:lpstr>
    </vt:vector>
  </TitlesOfParts>
  <Company>Office07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هپاتیت های ویرال</dc:title>
  <dc:creator>a-moghisi</dc:creator>
  <cp:lastModifiedBy>Zaiman-Physiological</cp:lastModifiedBy>
  <cp:revision>575</cp:revision>
  <dcterms:created xsi:type="dcterms:W3CDTF">2012-04-07T08:49:36Z</dcterms:created>
  <dcterms:modified xsi:type="dcterms:W3CDTF">2024-08-11T06:33:56Z</dcterms:modified>
</cp:coreProperties>
</file>